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xml" ContentType="application/vnd.openxmlformats-officedocument.presentationml.slide+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29.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Masters/slideMaster3.xml" ContentType="application/vnd.openxmlformats-officedocument.presentationml.slideMaster+xml"/>
  <Override PartName="/ppt/slideMasters/slideMaster2.xml" ContentType="application/vnd.openxmlformats-officedocument.presentationml.slideMaster+xml"/>
  <Override PartName="/ppt/slideLayouts/slideLayout24.xml" ContentType="application/vnd.openxmlformats-officedocument.presentationml.slideLayout+xml"/>
  <Override PartName="/ppt/slideLayouts/slideLayout2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23.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0.xml" ContentType="application/vnd.openxmlformats-officedocument.presentationml.slideLayout+xml"/>
  <Override PartName="/ppt/notesMasters/notesMaster1.xml" ContentType="application/vnd.openxmlformats-officedocument.presentationml.notesMaster+xml"/>
  <Override PartName="/ppt/theme/theme4.xml" ContentType="application/vnd.openxmlformats-officedocument.theme+xml"/>
  <Override PartName="/ppt/theme/theme1.xml" ContentType="application/vnd.openxmlformats-officedocument.theme+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theme/theme3.xml" ContentType="application/vnd.openxmlformats-officedocument.theme+xml"/>
  <Override PartName="/ppt/theme/theme2.xml" ContentType="application/vnd.openxmlformats-officedocument.theme+xml"/>
  <Override PartName="/ppt/theme/theme5.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477" r:id="rId1"/>
    <p:sldMasterId id="2147484504" r:id="rId2"/>
    <p:sldMasterId id="2147484518" r:id="rId3"/>
  </p:sldMasterIdLst>
  <p:notesMasterIdLst>
    <p:notesMasterId r:id="rId6"/>
  </p:notesMasterIdLst>
  <p:handoutMasterIdLst>
    <p:handoutMasterId r:id="rId7"/>
  </p:handoutMasterIdLst>
  <p:sldIdLst>
    <p:sldId id="2147481710" r:id="rId4"/>
    <p:sldId id="2147481707" r:id="rId5"/>
  </p:sldIdLst>
  <p:sldSz cx="10080625" cy="6858000"/>
  <p:notesSz cx="6807200" cy="9939338"/>
  <p:defaultTextStyle>
    <a:defPPr>
      <a:defRPr lang="ja-JP"/>
    </a:defPPr>
    <a:lvl1pPr marL="0" algn="l" defTabSz="913451" rtl="0" eaLnBrk="1" latinLnBrk="0" hangingPunct="1">
      <a:defRPr kumimoji="1" sz="1800" kern="1200">
        <a:solidFill>
          <a:schemeClr val="tx1"/>
        </a:solidFill>
        <a:latin typeface="+mn-lt"/>
        <a:ea typeface="+mn-ea"/>
        <a:cs typeface="+mn-cs"/>
      </a:defRPr>
    </a:lvl1pPr>
    <a:lvl2pPr marL="456723" algn="l" defTabSz="913451" rtl="0" eaLnBrk="1" latinLnBrk="0" hangingPunct="1">
      <a:defRPr kumimoji="1" sz="1800" kern="1200">
        <a:solidFill>
          <a:schemeClr val="tx1"/>
        </a:solidFill>
        <a:latin typeface="+mn-lt"/>
        <a:ea typeface="+mn-ea"/>
        <a:cs typeface="+mn-cs"/>
      </a:defRPr>
    </a:lvl2pPr>
    <a:lvl3pPr marL="913451" algn="l" defTabSz="913451" rtl="0" eaLnBrk="1" latinLnBrk="0" hangingPunct="1">
      <a:defRPr kumimoji="1" sz="1800" kern="1200">
        <a:solidFill>
          <a:schemeClr val="tx1"/>
        </a:solidFill>
        <a:latin typeface="+mn-lt"/>
        <a:ea typeface="+mn-ea"/>
        <a:cs typeface="+mn-cs"/>
      </a:defRPr>
    </a:lvl3pPr>
    <a:lvl4pPr marL="1370173" algn="l" defTabSz="913451" rtl="0" eaLnBrk="1" latinLnBrk="0" hangingPunct="1">
      <a:defRPr kumimoji="1" sz="1800" kern="1200">
        <a:solidFill>
          <a:schemeClr val="tx1"/>
        </a:solidFill>
        <a:latin typeface="+mn-lt"/>
        <a:ea typeface="+mn-ea"/>
        <a:cs typeface="+mn-cs"/>
      </a:defRPr>
    </a:lvl4pPr>
    <a:lvl5pPr marL="1826899" algn="l" defTabSz="913451" rtl="0" eaLnBrk="1" latinLnBrk="0" hangingPunct="1">
      <a:defRPr kumimoji="1" sz="1800" kern="1200">
        <a:solidFill>
          <a:schemeClr val="tx1"/>
        </a:solidFill>
        <a:latin typeface="+mn-lt"/>
        <a:ea typeface="+mn-ea"/>
        <a:cs typeface="+mn-cs"/>
      </a:defRPr>
    </a:lvl5pPr>
    <a:lvl6pPr marL="2283622" algn="l" defTabSz="913451" rtl="0" eaLnBrk="1" latinLnBrk="0" hangingPunct="1">
      <a:defRPr kumimoji="1" sz="1800" kern="1200">
        <a:solidFill>
          <a:schemeClr val="tx1"/>
        </a:solidFill>
        <a:latin typeface="+mn-lt"/>
        <a:ea typeface="+mn-ea"/>
        <a:cs typeface="+mn-cs"/>
      </a:defRPr>
    </a:lvl6pPr>
    <a:lvl7pPr marL="2740352" algn="l" defTabSz="913451" rtl="0" eaLnBrk="1" latinLnBrk="0" hangingPunct="1">
      <a:defRPr kumimoji="1" sz="1800" kern="1200">
        <a:solidFill>
          <a:schemeClr val="tx1"/>
        </a:solidFill>
        <a:latin typeface="+mn-lt"/>
        <a:ea typeface="+mn-ea"/>
        <a:cs typeface="+mn-cs"/>
      </a:defRPr>
    </a:lvl7pPr>
    <a:lvl8pPr marL="3197073" algn="l" defTabSz="913451" rtl="0" eaLnBrk="1" latinLnBrk="0" hangingPunct="1">
      <a:defRPr kumimoji="1" sz="1800" kern="1200">
        <a:solidFill>
          <a:schemeClr val="tx1"/>
        </a:solidFill>
        <a:latin typeface="+mn-lt"/>
        <a:ea typeface="+mn-ea"/>
        <a:cs typeface="+mn-cs"/>
      </a:defRPr>
    </a:lvl8pPr>
    <a:lvl9pPr marL="3653799" algn="l" defTabSz="913451"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75">
          <p15:clr>
            <a:srgbClr val="A4A3A4"/>
          </p15:clr>
        </p15:guide>
      </p15:sldGuideLst>
    </p:ext>
    <p:ext uri="{2D200454-40CA-4A62-9FC3-DE9A4176ACB9}">
      <p15:notesGuideLst xmlns:p15="http://schemas.microsoft.com/office/powerpoint/2012/main">
        <p15:guide id="1" orient="horz" pos="3130" userDrawn="1">
          <p15:clr>
            <a:srgbClr val="A4A3A4"/>
          </p15:clr>
        </p15:guide>
        <p15:guide id="2" pos="2145"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ministrator" initials="A" lastIdx="1" clrIdx="0">
    <p:extLst>
      <p:ext uri="{19B8F6BF-5375-455C-9EA6-DF929625EA0E}">
        <p15:presenceInfo xmlns:p15="http://schemas.microsoft.com/office/powerpoint/2012/main" userId="Administrato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5FF"/>
    <a:srgbClr val="F1FADE"/>
    <a:srgbClr val="FBF193"/>
    <a:srgbClr val="F6F6F6"/>
    <a:srgbClr val="FFE7FF"/>
    <a:srgbClr val="F0C3C2"/>
    <a:srgbClr val="FFD1FF"/>
    <a:srgbClr val="006600"/>
    <a:srgbClr val="358725"/>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563" autoAdjust="0"/>
    <p:restoredTop sz="96370" autoAdjust="0"/>
  </p:normalViewPr>
  <p:slideViewPr>
    <p:cSldViewPr>
      <p:cViewPr varScale="1">
        <p:scale>
          <a:sx n="110" d="100"/>
          <a:sy n="110" d="100"/>
        </p:scale>
        <p:origin x="1782" y="90"/>
      </p:cViewPr>
      <p:guideLst>
        <p:guide orient="horz" pos="2160"/>
        <p:guide pos="3175"/>
      </p:guideLst>
    </p:cSldViewPr>
  </p:slideViewPr>
  <p:outlineViewPr>
    <p:cViewPr>
      <p:scale>
        <a:sx n="33" d="100"/>
        <a:sy n="33" d="100"/>
      </p:scale>
      <p:origin x="0" y="2740"/>
    </p:cViewPr>
  </p:outlineViewPr>
  <p:notesTextViewPr>
    <p:cViewPr>
      <p:scale>
        <a:sx n="1" d="1"/>
        <a:sy n="1" d="1"/>
      </p:scale>
      <p:origin x="0" y="0"/>
    </p:cViewPr>
  </p:notesTextViewPr>
  <p:notesViewPr>
    <p:cSldViewPr>
      <p:cViewPr varScale="1">
        <p:scale>
          <a:sx n="45" d="100"/>
          <a:sy n="45" d="100"/>
        </p:scale>
        <p:origin x="-2140" y="-80"/>
      </p:cViewPr>
      <p:guideLst>
        <p:guide orient="horz" pos="3130"/>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openxmlformats.org/officeDocument/2006/relationships/customXml" Target="../customXml/item1.xml"/><Relationship Id="rId3" Type="http://schemas.openxmlformats.org/officeDocument/2006/relationships/slideMaster" Target="slideMasters/slideMaster3.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customXml" Target="../customXml/item3.xml"/><Relationship Id="rId10"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presProps" Target="presProps.xml"/><Relationship Id="rId14" Type="http://schemas.openxmlformats.org/officeDocument/2006/relationships/customXml" Target="../customXml/item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6" y="12"/>
            <a:ext cx="2949575" cy="496888"/>
          </a:xfrm>
          <a:prstGeom prst="rect">
            <a:avLst/>
          </a:prstGeom>
        </p:spPr>
        <p:txBody>
          <a:bodyPr vert="horz" lIns="91304" tIns="45648" rIns="91304" bIns="45648" rtlCol="0"/>
          <a:lstStyle>
            <a:lvl1pPr algn="l">
              <a:defRPr sz="1200"/>
            </a:lvl1pPr>
          </a:lstStyle>
          <a:p>
            <a:endParaRPr kumimoji="1" lang="ja-JP" altLang="en-US" dirty="0"/>
          </a:p>
        </p:txBody>
      </p:sp>
      <p:sp>
        <p:nvSpPr>
          <p:cNvPr id="3" name="日付プレースホルダー 2"/>
          <p:cNvSpPr>
            <a:spLocks noGrp="1"/>
          </p:cNvSpPr>
          <p:nvPr>
            <p:ph type="dt" sz="quarter" idx="1"/>
          </p:nvPr>
        </p:nvSpPr>
        <p:spPr>
          <a:xfrm>
            <a:off x="3856064" y="12"/>
            <a:ext cx="2949575" cy="496888"/>
          </a:xfrm>
          <a:prstGeom prst="rect">
            <a:avLst/>
          </a:prstGeom>
        </p:spPr>
        <p:txBody>
          <a:bodyPr vert="horz" lIns="91304" tIns="45648" rIns="91304" bIns="45648" rtlCol="0"/>
          <a:lstStyle>
            <a:lvl1pPr algn="r">
              <a:defRPr sz="1200"/>
            </a:lvl1pPr>
          </a:lstStyle>
          <a:p>
            <a:fld id="{BFCAEA59-3F77-43EB-97E2-009BEA5939FD}" type="datetimeFigureOut">
              <a:rPr kumimoji="1" lang="ja-JP" altLang="en-US" smtClean="0"/>
              <a:t>2024/12/18</a:t>
            </a:fld>
            <a:endParaRPr kumimoji="1" lang="ja-JP" altLang="en-US" dirty="0"/>
          </a:p>
        </p:txBody>
      </p:sp>
      <p:sp>
        <p:nvSpPr>
          <p:cNvPr id="4" name="フッター プレースホルダー 3"/>
          <p:cNvSpPr>
            <a:spLocks noGrp="1"/>
          </p:cNvSpPr>
          <p:nvPr>
            <p:ph type="ftr" sz="quarter" idx="2"/>
          </p:nvPr>
        </p:nvSpPr>
        <p:spPr>
          <a:xfrm>
            <a:off x="26" y="9440877"/>
            <a:ext cx="2949575" cy="496887"/>
          </a:xfrm>
          <a:prstGeom prst="rect">
            <a:avLst/>
          </a:prstGeom>
        </p:spPr>
        <p:txBody>
          <a:bodyPr vert="horz" lIns="91304" tIns="45648" rIns="91304" bIns="45648" rtlCol="0" anchor="b"/>
          <a:lstStyle>
            <a:lvl1pPr algn="l">
              <a:defRPr sz="1200"/>
            </a:lvl1pPr>
          </a:lstStyle>
          <a:p>
            <a:endParaRPr kumimoji="1" lang="ja-JP" altLang="en-US" dirty="0"/>
          </a:p>
        </p:txBody>
      </p:sp>
      <p:sp>
        <p:nvSpPr>
          <p:cNvPr id="5" name="スライド番号プレースホルダー 4"/>
          <p:cNvSpPr>
            <a:spLocks noGrp="1"/>
          </p:cNvSpPr>
          <p:nvPr>
            <p:ph type="sldNum" sz="quarter" idx="3"/>
          </p:nvPr>
        </p:nvSpPr>
        <p:spPr>
          <a:xfrm>
            <a:off x="3856064" y="9440877"/>
            <a:ext cx="2949575" cy="496887"/>
          </a:xfrm>
          <a:prstGeom prst="rect">
            <a:avLst/>
          </a:prstGeom>
        </p:spPr>
        <p:txBody>
          <a:bodyPr vert="horz" lIns="91304" tIns="45648" rIns="91304" bIns="45648" rtlCol="0" anchor="b"/>
          <a:lstStyle>
            <a:lvl1pPr algn="r">
              <a:defRPr sz="1200"/>
            </a:lvl1pPr>
          </a:lstStyle>
          <a:p>
            <a:fld id="{6095C706-5C63-46E9-B126-1BB99155F5B7}" type="slidenum">
              <a:rPr kumimoji="1" lang="ja-JP" altLang="en-US" smtClean="0"/>
              <a:t>‹#›</a:t>
            </a:fld>
            <a:endParaRPr kumimoji="1" lang="ja-JP" altLang="en-US" dirty="0"/>
          </a:p>
        </p:txBody>
      </p:sp>
    </p:spTree>
    <p:extLst>
      <p:ext uri="{BB962C8B-B14F-4D97-AF65-F5344CB8AC3E}">
        <p14:creationId xmlns:p14="http://schemas.microsoft.com/office/powerpoint/2010/main" val="1511821032"/>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4" y="12"/>
            <a:ext cx="2949575" cy="496888"/>
          </a:xfrm>
          <a:prstGeom prst="rect">
            <a:avLst/>
          </a:prstGeom>
        </p:spPr>
        <p:txBody>
          <a:bodyPr vert="horz" lIns="91256" tIns="45624" rIns="91256" bIns="45624"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56073" y="12"/>
            <a:ext cx="2949575" cy="496888"/>
          </a:xfrm>
          <a:prstGeom prst="rect">
            <a:avLst/>
          </a:prstGeom>
        </p:spPr>
        <p:txBody>
          <a:bodyPr vert="horz" lIns="91256" tIns="45624" rIns="91256" bIns="45624" rtlCol="0"/>
          <a:lstStyle>
            <a:lvl1pPr algn="r">
              <a:defRPr sz="1200"/>
            </a:lvl1pPr>
          </a:lstStyle>
          <a:p>
            <a:fld id="{B32EF7B2-CA44-4A08-9C58-11B74CE810A2}" type="datetimeFigureOut">
              <a:rPr kumimoji="1" lang="ja-JP" altLang="en-US" smtClean="0"/>
              <a:t>2024/12/18</a:t>
            </a:fld>
            <a:endParaRPr kumimoji="1" lang="ja-JP" altLang="en-US" dirty="0"/>
          </a:p>
        </p:txBody>
      </p:sp>
      <p:sp>
        <p:nvSpPr>
          <p:cNvPr id="4" name="スライド イメージ プレースホルダー 3"/>
          <p:cNvSpPr>
            <a:spLocks noGrp="1" noRot="1" noChangeAspect="1"/>
          </p:cNvSpPr>
          <p:nvPr>
            <p:ph type="sldImg" idx="2"/>
          </p:nvPr>
        </p:nvSpPr>
        <p:spPr>
          <a:xfrm>
            <a:off x="666750" y="746125"/>
            <a:ext cx="5473700" cy="3725863"/>
          </a:xfrm>
          <a:prstGeom prst="rect">
            <a:avLst/>
          </a:prstGeom>
          <a:noFill/>
          <a:ln w="12700">
            <a:solidFill>
              <a:prstClr val="black"/>
            </a:solidFill>
          </a:ln>
        </p:spPr>
        <p:txBody>
          <a:bodyPr vert="horz" lIns="91256" tIns="45624" rIns="91256" bIns="45624" rtlCol="0" anchor="ctr"/>
          <a:lstStyle/>
          <a:p>
            <a:endParaRPr lang="ja-JP" altLang="en-US" dirty="0"/>
          </a:p>
        </p:txBody>
      </p:sp>
      <p:sp>
        <p:nvSpPr>
          <p:cNvPr id="5" name="ノート プレースホルダー 4"/>
          <p:cNvSpPr>
            <a:spLocks noGrp="1"/>
          </p:cNvSpPr>
          <p:nvPr>
            <p:ph type="body" sz="quarter" idx="3"/>
          </p:nvPr>
        </p:nvSpPr>
        <p:spPr>
          <a:xfrm>
            <a:off x="681060" y="4721236"/>
            <a:ext cx="5445125" cy="4471988"/>
          </a:xfrm>
          <a:prstGeom prst="rect">
            <a:avLst/>
          </a:prstGeom>
        </p:spPr>
        <p:txBody>
          <a:bodyPr vert="horz" lIns="91256" tIns="45624" rIns="91256" bIns="4562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4" y="9440892"/>
            <a:ext cx="2949575" cy="496887"/>
          </a:xfrm>
          <a:prstGeom prst="rect">
            <a:avLst/>
          </a:prstGeom>
        </p:spPr>
        <p:txBody>
          <a:bodyPr vert="horz" lIns="91256" tIns="45624" rIns="91256" bIns="45624"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56073" y="9440892"/>
            <a:ext cx="2949575" cy="496887"/>
          </a:xfrm>
          <a:prstGeom prst="rect">
            <a:avLst/>
          </a:prstGeom>
        </p:spPr>
        <p:txBody>
          <a:bodyPr vert="horz" lIns="91256" tIns="45624" rIns="91256" bIns="45624" rtlCol="0" anchor="b"/>
          <a:lstStyle>
            <a:lvl1pPr algn="r">
              <a:defRPr sz="1200"/>
            </a:lvl1pPr>
          </a:lstStyle>
          <a:p>
            <a:fld id="{99A291D1-1B39-4F22-95FC-C505104FF1F5}" type="slidenum">
              <a:rPr kumimoji="1" lang="ja-JP" altLang="en-US" smtClean="0"/>
              <a:t>‹#›</a:t>
            </a:fld>
            <a:endParaRPr kumimoji="1" lang="ja-JP" altLang="en-US" dirty="0"/>
          </a:p>
        </p:txBody>
      </p:sp>
    </p:spTree>
    <p:extLst>
      <p:ext uri="{BB962C8B-B14F-4D97-AF65-F5344CB8AC3E}">
        <p14:creationId xmlns:p14="http://schemas.microsoft.com/office/powerpoint/2010/main" val="1533510043"/>
      </p:ext>
    </p:extLst>
  </p:cSld>
  <p:clrMap bg1="lt1" tx1="dk1" bg2="lt2" tx2="dk2" accent1="accent1" accent2="accent2" accent3="accent3" accent4="accent4" accent5="accent5" accent6="accent6" hlink="hlink" folHlink="folHlink"/>
  <p:hf ftr="0" dt="0"/>
  <p:notesStyle>
    <a:lvl1pPr marL="0" algn="l" defTabSz="913451" rtl="0" eaLnBrk="1" latinLnBrk="0" hangingPunct="1">
      <a:defRPr kumimoji="1" sz="1200" kern="1200">
        <a:solidFill>
          <a:schemeClr val="tx1"/>
        </a:solidFill>
        <a:latin typeface="+mn-lt"/>
        <a:ea typeface="+mn-ea"/>
        <a:cs typeface="+mn-cs"/>
      </a:defRPr>
    </a:lvl1pPr>
    <a:lvl2pPr marL="456723" algn="l" defTabSz="913451" rtl="0" eaLnBrk="1" latinLnBrk="0" hangingPunct="1">
      <a:defRPr kumimoji="1" sz="1200" kern="1200">
        <a:solidFill>
          <a:schemeClr val="tx1"/>
        </a:solidFill>
        <a:latin typeface="+mn-lt"/>
        <a:ea typeface="+mn-ea"/>
        <a:cs typeface="+mn-cs"/>
      </a:defRPr>
    </a:lvl2pPr>
    <a:lvl3pPr marL="913451" algn="l" defTabSz="913451" rtl="0" eaLnBrk="1" latinLnBrk="0" hangingPunct="1">
      <a:defRPr kumimoji="1" sz="1200" kern="1200">
        <a:solidFill>
          <a:schemeClr val="tx1"/>
        </a:solidFill>
        <a:latin typeface="+mn-lt"/>
        <a:ea typeface="+mn-ea"/>
        <a:cs typeface="+mn-cs"/>
      </a:defRPr>
    </a:lvl3pPr>
    <a:lvl4pPr marL="1370173" algn="l" defTabSz="913451" rtl="0" eaLnBrk="1" latinLnBrk="0" hangingPunct="1">
      <a:defRPr kumimoji="1" sz="1200" kern="1200">
        <a:solidFill>
          <a:schemeClr val="tx1"/>
        </a:solidFill>
        <a:latin typeface="+mn-lt"/>
        <a:ea typeface="+mn-ea"/>
        <a:cs typeface="+mn-cs"/>
      </a:defRPr>
    </a:lvl4pPr>
    <a:lvl5pPr marL="1826899" algn="l" defTabSz="913451" rtl="0" eaLnBrk="1" latinLnBrk="0" hangingPunct="1">
      <a:defRPr kumimoji="1" sz="1200" kern="1200">
        <a:solidFill>
          <a:schemeClr val="tx1"/>
        </a:solidFill>
        <a:latin typeface="+mn-lt"/>
        <a:ea typeface="+mn-ea"/>
        <a:cs typeface="+mn-cs"/>
      </a:defRPr>
    </a:lvl5pPr>
    <a:lvl6pPr marL="2283622" algn="l" defTabSz="913451" rtl="0" eaLnBrk="1" latinLnBrk="0" hangingPunct="1">
      <a:defRPr kumimoji="1" sz="1200" kern="1200">
        <a:solidFill>
          <a:schemeClr val="tx1"/>
        </a:solidFill>
        <a:latin typeface="+mn-lt"/>
        <a:ea typeface="+mn-ea"/>
        <a:cs typeface="+mn-cs"/>
      </a:defRPr>
    </a:lvl6pPr>
    <a:lvl7pPr marL="2740352" algn="l" defTabSz="913451" rtl="0" eaLnBrk="1" latinLnBrk="0" hangingPunct="1">
      <a:defRPr kumimoji="1" sz="1200" kern="1200">
        <a:solidFill>
          <a:schemeClr val="tx1"/>
        </a:solidFill>
        <a:latin typeface="+mn-lt"/>
        <a:ea typeface="+mn-ea"/>
        <a:cs typeface="+mn-cs"/>
      </a:defRPr>
    </a:lvl7pPr>
    <a:lvl8pPr marL="3197073" algn="l" defTabSz="913451" rtl="0" eaLnBrk="1" latinLnBrk="0" hangingPunct="1">
      <a:defRPr kumimoji="1" sz="1200" kern="1200">
        <a:solidFill>
          <a:schemeClr val="tx1"/>
        </a:solidFill>
        <a:latin typeface="+mn-lt"/>
        <a:ea typeface="+mn-ea"/>
        <a:cs typeface="+mn-cs"/>
      </a:defRPr>
    </a:lvl8pPr>
    <a:lvl9pPr marL="3653799" algn="l" defTabSz="913451"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4" name="Picture 20" descr="ppjtitle"/>
          <p:cNvPicPr>
            <a:picLocks noChangeAspect="1" noChangeArrowheads="1"/>
          </p:cNvPicPr>
          <p:nvPr userDrawn="1"/>
        </p:nvPicPr>
        <p:blipFill>
          <a:blip r:embed="rId2" cstate="print"/>
          <a:srcRect/>
          <a:stretch>
            <a:fillRect/>
          </a:stretch>
        </p:blipFill>
        <p:spPr bwMode="auto">
          <a:xfrm>
            <a:off x="0" y="6076950"/>
            <a:ext cx="10096780" cy="781050"/>
          </a:xfrm>
          <a:prstGeom prst="rect">
            <a:avLst/>
          </a:prstGeom>
          <a:noFill/>
          <a:ln w="9525">
            <a:noFill/>
            <a:miter lim="800000"/>
            <a:headEnd/>
            <a:tailEnd/>
          </a:ln>
        </p:spPr>
      </p:pic>
      <p:sp>
        <p:nvSpPr>
          <p:cNvPr id="5" name="Rectangle 14"/>
          <p:cNvSpPr>
            <a:spLocks noChangeArrowheads="1"/>
          </p:cNvSpPr>
          <p:nvPr userDrawn="1"/>
        </p:nvSpPr>
        <p:spPr bwMode="auto">
          <a:xfrm>
            <a:off x="1865886" y="3284539"/>
            <a:ext cx="8214740" cy="73025"/>
          </a:xfrm>
          <a:prstGeom prst="rect">
            <a:avLst/>
          </a:prstGeom>
          <a:solidFill>
            <a:srgbClr val="FF0000"/>
          </a:solidFill>
          <a:ln w="9525">
            <a:noFill/>
            <a:miter lim="800000"/>
            <a:headEnd/>
            <a:tailEnd/>
          </a:ln>
          <a:effectLst/>
        </p:spPr>
        <p:txBody>
          <a:bodyPr wrap="none" anchor="ctr"/>
          <a:lstStyle/>
          <a:p>
            <a:pPr algn="ctr" defTabSz="914400" fontAlgn="base">
              <a:spcBef>
                <a:spcPct val="0"/>
              </a:spcBef>
              <a:spcAft>
                <a:spcPct val="0"/>
              </a:spcAft>
              <a:defRPr/>
            </a:pPr>
            <a:endParaRPr lang="ja-JP" altLang="en-US" sz="1800">
              <a:solidFill>
                <a:srgbClr val="000000"/>
              </a:solidFill>
            </a:endParaRPr>
          </a:p>
        </p:txBody>
      </p:sp>
      <p:sp>
        <p:nvSpPr>
          <p:cNvPr id="31747" name="Rectangle 3"/>
          <p:cNvSpPr>
            <a:spLocks noGrp="1" noChangeArrowheads="1"/>
          </p:cNvSpPr>
          <p:nvPr>
            <p:ph type="ctrTitle"/>
          </p:nvPr>
        </p:nvSpPr>
        <p:spPr>
          <a:xfrm>
            <a:off x="1815805" y="2133603"/>
            <a:ext cx="8264820" cy="1470025"/>
          </a:xfrm>
        </p:spPr>
        <p:txBody>
          <a:bodyPr/>
          <a:lstStyle>
            <a:lvl1pPr>
              <a:defRPr sz="4000"/>
            </a:lvl1pPr>
          </a:lstStyle>
          <a:p>
            <a:r>
              <a:rPr lang="ja-JP" altLang="en-US"/>
              <a:t>マスタ タイトルの書式設定</a:t>
            </a:r>
          </a:p>
        </p:txBody>
      </p:sp>
      <p:sp>
        <p:nvSpPr>
          <p:cNvPr id="31748" name="Rectangle 4"/>
          <p:cNvSpPr>
            <a:spLocks noGrp="1" noChangeArrowheads="1"/>
          </p:cNvSpPr>
          <p:nvPr>
            <p:ph type="subTitle" idx="1"/>
          </p:nvPr>
        </p:nvSpPr>
        <p:spPr>
          <a:xfrm>
            <a:off x="1512094" y="3886200"/>
            <a:ext cx="7056438" cy="1752600"/>
          </a:xfrm>
        </p:spPr>
        <p:txBody>
          <a:bodyPr/>
          <a:lstStyle>
            <a:lvl1pPr marL="0" indent="0" algn="ctr">
              <a:buFontTx/>
              <a:buNone/>
              <a:defRPr kumimoji="0"/>
            </a:lvl1pPr>
          </a:lstStyle>
          <a:p>
            <a:r>
              <a:rPr lang="ja-JP" altLang="en-US"/>
              <a:t>国土交通省　観光庁</a:t>
            </a:r>
          </a:p>
          <a:p>
            <a:r>
              <a:rPr lang="ja-JP" altLang="en-US"/>
              <a:t>○○課</a:t>
            </a:r>
          </a:p>
          <a:p>
            <a:r>
              <a:rPr lang="ja-JP" altLang="en-US"/>
              <a:t>平成○○年○○月</a:t>
            </a:r>
          </a:p>
        </p:txBody>
      </p:sp>
      <p:sp>
        <p:nvSpPr>
          <p:cNvPr id="6" name="Rectangle 5"/>
          <p:cNvSpPr>
            <a:spLocks noGrp="1" noChangeArrowheads="1"/>
          </p:cNvSpPr>
          <p:nvPr>
            <p:ph type="dt" sz="half" idx="10"/>
          </p:nvPr>
        </p:nvSpPr>
        <p:spPr/>
        <p:txBody>
          <a:bodyPr/>
          <a:lstStyle>
            <a:lvl1pPr>
              <a:defRPr/>
            </a:lvl1pPr>
          </a:lstStyle>
          <a:p>
            <a:pPr>
              <a:defRPr/>
            </a:pPr>
            <a:endParaRPr lang="en-US" altLang="ja-JP" dirty="0">
              <a:solidFill>
                <a:srgbClr val="000000"/>
              </a:solidFill>
            </a:endParaRPr>
          </a:p>
        </p:txBody>
      </p:sp>
      <p:sp>
        <p:nvSpPr>
          <p:cNvPr id="7" name="Rectangle 6"/>
          <p:cNvSpPr>
            <a:spLocks noGrp="1" noChangeArrowheads="1"/>
          </p:cNvSpPr>
          <p:nvPr>
            <p:ph type="ftr" sz="quarter" idx="11"/>
          </p:nvPr>
        </p:nvSpPr>
        <p:spPr/>
        <p:txBody>
          <a:bodyPr/>
          <a:lstStyle>
            <a:lvl1pPr>
              <a:defRPr/>
            </a:lvl1pPr>
          </a:lstStyle>
          <a:p>
            <a:pPr>
              <a:defRPr/>
            </a:pPr>
            <a:endParaRPr lang="en-US" altLang="ja-JP">
              <a:solidFill>
                <a:srgbClr val="000000"/>
              </a:solidFill>
            </a:endParaRPr>
          </a:p>
        </p:txBody>
      </p:sp>
      <p:sp>
        <p:nvSpPr>
          <p:cNvPr id="8" name="Rectangle 7"/>
          <p:cNvSpPr>
            <a:spLocks noGrp="1" noChangeArrowheads="1"/>
          </p:cNvSpPr>
          <p:nvPr>
            <p:ph type="sldNum" sz="quarter" idx="12"/>
          </p:nvPr>
        </p:nvSpPr>
        <p:spPr>
          <a:xfrm>
            <a:off x="7224448" y="6245225"/>
            <a:ext cx="2352146" cy="476250"/>
          </a:xfrm>
        </p:spPr>
        <p:txBody>
          <a:bodyPr/>
          <a:lstStyle>
            <a:lvl1pPr>
              <a:defRPr/>
            </a:lvl1pPr>
          </a:lstStyle>
          <a:p>
            <a:pPr>
              <a:defRPr/>
            </a:pPr>
            <a:fld id="{4C387F81-137B-4EBF-9C7E-068D09C447F5}"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7319143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sldNum" sz="quarter" idx="12"/>
          </p:nvPr>
        </p:nvSpPr>
        <p:spPr>
          <a:ln/>
        </p:spPr>
        <p:txBody>
          <a:bodyPr/>
          <a:lstStyle>
            <a:lvl1pPr>
              <a:defRPr/>
            </a:lvl1pPr>
          </a:lstStyle>
          <a:p>
            <a:pPr>
              <a:defRPr/>
            </a:pPr>
            <a:fld id="{3BA8333E-BBE5-447A-A0FC-88BE53AF08EB}"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6936924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2446" y="1"/>
            <a:ext cx="2394148"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2" y="1"/>
            <a:ext cx="7027359"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sldNum" sz="quarter" idx="12"/>
          </p:nvPr>
        </p:nvSpPr>
        <p:spPr>
          <a:ln/>
        </p:spPr>
        <p:txBody>
          <a:bodyPr/>
          <a:lstStyle>
            <a:lvl1pPr>
              <a:defRPr/>
            </a:lvl1pPr>
          </a:lstStyle>
          <a:p>
            <a:pPr>
              <a:defRPr/>
            </a:pPr>
            <a:fld id="{28546684-3B9B-4FF5-9D16-A857EE73567E}"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528153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0" y="1"/>
            <a:ext cx="9576594" cy="6126163"/>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sldNum" sz="quarter" idx="12"/>
          </p:nvPr>
        </p:nvSpPr>
        <p:spPr>
          <a:xfrm>
            <a:off x="7743714" y="6494650"/>
            <a:ext cx="2352146" cy="476250"/>
          </a:xfrm>
          <a:ln/>
        </p:spPr>
        <p:txBody>
          <a:bodyPr/>
          <a:lstStyle>
            <a:lvl1pPr>
              <a:defRPr/>
            </a:lvl1pPr>
          </a:lstStyle>
          <a:p>
            <a:pPr>
              <a:defRPr/>
            </a:pPr>
            <a:fld id="{A1127FF6-0507-47A6-B209-AE7E6A074F38}"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479119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2_タイトルのみ">
    <p:spTree>
      <p:nvGrpSpPr>
        <p:cNvPr id="1" name=""/>
        <p:cNvGrpSpPr/>
        <p:nvPr/>
      </p:nvGrpSpPr>
      <p:grpSpPr>
        <a:xfrm>
          <a:off x="0" y="0"/>
          <a:ext cx="0" cy="0"/>
          <a:chOff x="0" y="0"/>
          <a:chExt cx="0" cy="0"/>
        </a:xfrm>
      </p:grpSpPr>
      <p:sp>
        <p:nvSpPr>
          <p:cNvPr id="3"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sldNum" sz="quarter" idx="12"/>
          </p:nvPr>
        </p:nvSpPr>
        <p:spPr>
          <a:ln/>
        </p:spPr>
        <p:txBody>
          <a:bodyPr/>
          <a:lstStyle>
            <a:lvl1pPr>
              <a:defRPr/>
            </a:lvl1pPr>
          </a:lstStyle>
          <a:p>
            <a:pPr>
              <a:defRPr/>
            </a:pPr>
            <a:fld id="{6FEF3B0B-B1E1-4C03-891B-B254E7649D48}" type="slidenum">
              <a:rPr lang="en-US" altLang="ja-JP">
                <a:solidFill>
                  <a:srgbClr val="000000"/>
                </a:solidFill>
              </a:rPr>
              <a:pPr>
                <a:defRPr/>
              </a:pPr>
              <a:t>‹#›</a:t>
            </a:fld>
            <a:endParaRPr lang="en-US" altLang="ja-JP">
              <a:solidFill>
                <a:srgbClr val="000000"/>
              </a:solidFill>
            </a:endParaRPr>
          </a:p>
        </p:txBody>
      </p:sp>
      <p:sp>
        <p:nvSpPr>
          <p:cNvPr id="7" name="Rectangle 6"/>
          <p:cNvSpPr>
            <a:spLocks noChangeArrowheads="1"/>
          </p:cNvSpPr>
          <p:nvPr userDrawn="1"/>
        </p:nvSpPr>
        <p:spPr bwMode="auto">
          <a:xfrm>
            <a:off x="0" y="2"/>
            <a:ext cx="10080625" cy="366713"/>
          </a:xfrm>
          <a:prstGeom prst="rect">
            <a:avLst/>
          </a:prstGeom>
          <a:noFill/>
          <a:ln w="9525" algn="ctr">
            <a:noFill/>
            <a:miter lim="800000"/>
            <a:headEnd/>
            <a:tailEnd/>
          </a:ln>
          <a:effectLst/>
        </p:spPr>
        <p:txBody>
          <a:bodyPr wrap="none" anchor="ctr"/>
          <a:lstStyle/>
          <a:p>
            <a:pPr algn="ctr" defTabSz="914400" fontAlgn="base">
              <a:spcBef>
                <a:spcPct val="0"/>
              </a:spcBef>
              <a:spcAft>
                <a:spcPct val="0"/>
              </a:spcAft>
              <a:defRPr/>
            </a:pPr>
            <a:endParaRPr lang="ja-JP" altLang="en-US" sz="1800">
              <a:solidFill>
                <a:srgbClr val="000000"/>
              </a:solidFill>
            </a:endParaRPr>
          </a:p>
        </p:txBody>
      </p:sp>
      <p:grpSp>
        <p:nvGrpSpPr>
          <p:cNvPr id="8" name="Group 27"/>
          <p:cNvGrpSpPr>
            <a:grpSpLocks/>
          </p:cNvGrpSpPr>
          <p:nvPr userDrawn="1"/>
        </p:nvGrpSpPr>
        <p:grpSpPr bwMode="auto">
          <a:xfrm>
            <a:off x="0" y="333378"/>
            <a:ext cx="10080625" cy="214313"/>
            <a:chOff x="0" y="255"/>
            <a:chExt cx="6240" cy="135"/>
          </a:xfrm>
        </p:grpSpPr>
        <p:sp>
          <p:nvSpPr>
            <p:cNvPr id="9" name="Rectangle 28"/>
            <p:cNvSpPr>
              <a:spLocks noChangeArrowheads="1"/>
            </p:cNvSpPr>
            <p:nvPr userDrawn="1"/>
          </p:nvSpPr>
          <p:spPr bwMode="auto">
            <a:xfrm>
              <a:off x="0" y="345"/>
              <a:ext cx="6240" cy="45"/>
            </a:xfrm>
            <a:prstGeom prst="rect">
              <a:avLst/>
            </a:prstGeom>
            <a:solidFill>
              <a:srgbClr val="FF0000"/>
            </a:solidFill>
            <a:ln w="9525" algn="ctr">
              <a:noFill/>
              <a:miter lim="800000"/>
              <a:headEnd/>
              <a:tailEnd/>
            </a:ln>
            <a:effectLst/>
          </p:spPr>
          <p:txBody>
            <a:bodyPr wrap="none" anchor="ctr"/>
            <a:lstStyle/>
            <a:p>
              <a:pPr algn="ctr" defTabSz="914400" fontAlgn="base">
                <a:spcBef>
                  <a:spcPct val="0"/>
                </a:spcBef>
                <a:spcAft>
                  <a:spcPct val="0"/>
                </a:spcAft>
                <a:defRPr/>
              </a:pPr>
              <a:endParaRPr lang="ja-JP" altLang="en-US" sz="1800">
                <a:solidFill>
                  <a:srgbClr val="000000"/>
                </a:solidFill>
              </a:endParaRPr>
            </a:p>
          </p:txBody>
        </p:sp>
        <p:sp>
          <p:nvSpPr>
            <p:cNvPr id="10" name="Rectangle 29"/>
            <p:cNvSpPr>
              <a:spLocks noChangeArrowheads="1"/>
            </p:cNvSpPr>
            <p:nvPr userDrawn="1"/>
          </p:nvSpPr>
          <p:spPr bwMode="auto">
            <a:xfrm>
              <a:off x="0" y="300"/>
              <a:ext cx="6240" cy="45"/>
            </a:xfrm>
            <a:prstGeom prst="rect">
              <a:avLst/>
            </a:prstGeom>
            <a:solidFill>
              <a:srgbClr val="FF3399"/>
            </a:solidFill>
            <a:ln w="9525" algn="ctr">
              <a:noFill/>
              <a:miter lim="800000"/>
              <a:headEnd/>
              <a:tailEnd/>
            </a:ln>
            <a:effectLst/>
          </p:spPr>
          <p:txBody>
            <a:bodyPr wrap="none" anchor="ctr"/>
            <a:lstStyle/>
            <a:p>
              <a:pPr algn="ctr" defTabSz="914400" fontAlgn="base">
                <a:spcBef>
                  <a:spcPct val="0"/>
                </a:spcBef>
                <a:spcAft>
                  <a:spcPct val="0"/>
                </a:spcAft>
                <a:defRPr/>
              </a:pPr>
              <a:endParaRPr lang="ja-JP" altLang="en-US" sz="1800">
                <a:solidFill>
                  <a:srgbClr val="000000"/>
                </a:solidFill>
              </a:endParaRPr>
            </a:p>
          </p:txBody>
        </p:sp>
        <p:sp>
          <p:nvSpPr>
            <p:cNvPr id="11" name="Rectangle 30"/>
            <p:cNvSpPr>
              <a:spLocks noChangeArrowheads="1"/>
            </p:cNvSpPr>
            <p:nvPr userDrawn="1"/>
          </p:nvSpPr>
          <p:spPr bwMode="auto">
            <a:xfrm>
              <a:off x="0" y="255"/>
              <a:ext cx="6240" cy="45"/>
            </a:xfrm>
            <a:prstGeom prst="rect">
              <a:avLst/>
            </a:prstGeom>
            <a:solidFill>
              <a:srgbClr val="FFCCFF"/>
            </a:solidFill>
            <a:ln w="9525" algn="ctr">
              <a:noFill/>
              <a:miter lim="800000"/>
              <a:headEnd/>
              <a:tailEnd/>
            </a:ln>
            <a:effectLst/>
          </p:spPr>
          <p:txBody>
            <a:bodyPr wrap="none" anchor="ctr"/>
            <a:lstStyle/>
            <a:p>
              <a:pPr algn="ctr" defTabSz="914400" fontAlgn="base">
                <a:spcBef>
                  <a:spcPct val="0"/>
                </a:spcBef>
                <a:spcAft>
                  <a:spcPct val="0"/>
                </a:spcAft>
                <a:defRPr/>
              </a:pPr>
              <a:endParaRPr lang="ja-JP" altLang="en-US" sz="1800">
                <a:solidFill>
                  <a:srgbClr val="000000"/>
                </a:solidFill>
              </a:endParaRPr>
            </a:p>
          </p:txBody>
        </p:sp>
      </p:grpSp>
      <p:pic>
        <p:nvPicPr>
          <p:cNvPr id="12" name="Picture 32" descr="ppjtitle"/>
          <p:cNvPicPr>
            <a:picLocks noChangeAspect="1" noChangeArrowheads="1"/>
          </p:cNvPicPr>
          <p:nvPr userDrawn="1"/>
        </p:nvPicPr>
        <p:blipFill>
          <a:blip r:embed="rId2" cstate="print"/>
          <a:srcRect/>
          <a:stretch>
            <a:fillRect/>
          </a:stretch>
        </p:blipFill>
        <p:spPr bwMode="auto">
          <a:xfrm>
            <a:off x="8851245" y="2"/>
            <a:ext cx="1229383" cy="334963"/>
          </a:xfrm>
          <a:prstGeom prst="rect">
            <a:avLst/>
          </a:prstGeom>
          <a:noFill/>
          <a:ln w="9525">
            <a:noFill/>
            <a:miter lim="800000"/>
            <a:headEnd/>
            <a:tailEnd/>
          </a:ln>
        </p:spPr>
      </p:pic>
    </p:spTree>
    <p:extLst>
      <p:ext uri="{BB962C8B-B14F-4D97-AF65-F5344CB8AC3E}">
        <p14:creationId xmlns:p14="http://schemas.microsoft.com/office/powerpoint/2010/main" val="31982352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56079" y="2131304"/>
            <a:ext cx="8568531"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512108" y="3886200"/>
            <a:ext cx="7056438" cy="1752600"/>
          </a:xfrm>
        </p:spPr>
        <p:txBody>
          <a:bodyPr/>
          <a:lstStyle>
            <a:lvl1pPr marL="0" indent="0" algn="ctr">
              <a:buNone/>
              <a:defRPr>
                <a:solidFill>
                  <a:schemeClr val="tx1">
                    <a:tint val="75000"/>
                  </a:schemeClr>
                </a:solidFill>
              </a:defRPr>
            </a:lvl1pPr>
            <a:lvl2pPr marL="456768" indent="0" algn="ctr">
              <a:buNone/>
              <a:defRPr>
                <a:solidFill>
                  <a:schemeClr val="tx1">
                    <a:tint val="75000"/>
                  </a:schemeClr>
                </a:solidFill>
              </a:defRPr>
            </a:lvl2pPr>
            <a:lvl3pPr marL="913532" indent="0" algn="ctr">
              <a:buNone/>
              <a:defRPr>
                <a:solidFill>
                  <a:schemeClr val="tx1">
                    <a:tint val="75000"/>
                  </a:schemeClr>
                </a:solidFill>
              </a:defRPr>
            </a:lvl3pPr>
            <a:lvl4pPr marL="1370299" indent="0" algn="ctr">
              <a:buNone/>
              <a:defRPr>
                <a:solidFill>
                  <a:schemeClr val="tx1">
                    <a:tint val="75000"/>
                  </a:schemeClr>
                </a:solidFill>
              </a:defRPr>
            </a:lvl4pPr>
            <a:lvl5pPr marL="1827065" indent="0" algn="ctr">
              <a:buNone/>
              <a:defRPr>
                <a:solidFill>
                  <a:schemeClr val="tx1">
                    <a:tint val="75000"/>
                  </a:schemeClr>
                </a:solidFill>
              </a:defRPr>
            </a:lvl5pPr>
            <a:lvl6pPr marL="2283831" indent="0" algn="ctr">
              <a:buNone/>
              <a:defRPr>
                <a:solidFill>
                  <a:schemeClr val="tx1">
                    <a:tint val="75000"/>
                  </a:schemeClr>
                </a:solidFill>
              </a:defRPr>
            </a:lvl6pPr>
            <a:lvl7pPr marL="2740596" indent="0" algn="ctr">
              <a:buNone/>
              <a:defRPr>
                <a:solidFill>
                  <a:schemeClr val="tx1">
                    <a:tint val="75000"/>
                  </a:schemeClr>
                </a:solidFill>
              </a:defRPr>
            </a:lvl7pPr>
            <a:lvl8pPr marL="3197362" indent="0" algn="ctr">
              <a:buNone/>
              <a:defRPr>
                <a:solidFill>
                  <a:schemeClr val="tx1">
                    <a:tint val="75000"/>
                  </a:schemeClr>
                </a:solidFill>
              </a:defRPr>
            </a:lvl8pPr>
            <a:lvl9pPr marL="3654128"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53426B9-6D5F-49C4-8899-02BA3519445B}" type="datetime1">
              <a:rPr lang="ja-JP" altLang="en-US" smtClean="0">
                <a:solidFill>
                  <a:prstClr val="black">
                    <a:tint val="75000"/>
                  </a:prstClr>
                </a:solidFill>
              </a:rPr>
              <a:pPr/>
              <a:t>2024/12/18</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0AD1E8BE-2227-49B1-8D14-4BC9216DB8B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6248712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201D1FD-B346-4E7B-A1D7-9180BC5F6084}" type="datetime1">
              <a:rPr lang="ja-JP" altLang="en-US" smtClean="0">
                <a:solidFill>
                  <a:prstClr val="black">
                    <a:tint val="75000"/>
                  </a:prstClr>
                </a:solidFill>
              </a:rPr>
              <a:pPr/>
              <a:t>2024/12/18</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0AD1E8BE-2227-49B1-8D14-4BC9216DB8B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8456508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96461" y="4407805"/>
            <a:ext cx="8568531"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96461" y="2906771"/>
            <a:ext cx="8568531" cy="1500187"/>
          </a:xfrm>
        </p:spPr>
        <p:txBody>
          <a:bodyPr anchor="b"/>
          <a:lstStyle>
            <a:lvl1pPr marL="0" indent="0">
              <a:buNone/>
              <a:defRPr sz="2000">
                <a:solidFill>
                  <a:schemeClr val="tx1">
                    <a:tint val="75000"/>
                  </a:schemeClr>
                </a:solidFill>
              </a:defRPr>
            </a:lvl1pPr>
            <a:lvl2pPr marL="456768" indent="0">
              <a:buNone/>
              <a:defRPr sz="1800">
                <a:solidFill>
                  <a:schemeClr val="tx1">
                    <a:tint val="75000"/>
                  </a:schemeClr>
                </a:solidFill>
              </a:defRPr>
            </a:lvl2pPr>
            <a:lvl3pPr marL="913532" indent="0">
              <a:buNone/>
              <a:defRPr sz="1600">
                <a:solidFill>
                  <a:schemeClr val="tx1">
                    <a:tint val="75000"/>
                  </a:schemeClr>
                </a:solidFill>
              </a:defRPr>
            </a:lvl3pPr>
            <a:lvl4pPr marL="1370299" indent="0">
              <a:buNone/>
              <a:defRPr sz="1400">
                <a:solidFill>
                  <a:schemeClr val="tx1">
                    <a:tint val="75000"/>
                  </a:schemeClr>
                </a:solidFill>
              </a:defRPr>
            </a:lvl4pPr>
            <a:lvl5pPr marL="1827065" indent="0">
              <a:buNone/>
              <a:defRPr sz="1400">
                <a:solidFill>
                  <a:schemeClr val="tx1">
                    <a:tint val="75000"/>
                  </a:schemeClr>
                </a:solidFill>
              </a:defRPr>
            </a:lvl5pPr>
            <a:lvl6pPr marL="2283831" indent="0">
              <a:buNone/>
              <a:defRPr sz="1400">
                <a:solidFill>
                  <a:schemeClr val="tx1">
                    <a:tint val="75000"/>
                  </a:schemeClr>
                </a:solidFill>
              </a:defRPr>
            </a:lvl6pPr>
            <a:lvl7pPr marL="2740596" indent="0">
              <a:buNone/>
              <a:defRPr sz="1400">
                <a:solidFill>
                  <a:schemeClr val="tx1">
                    <a:tint val="75000"/>
                  </a:schemeClr>
                </a:solidFill>
              </a:defRPr>
            </a:lvl7pPr>
            <a:lvl8pPr marL="3197362" indent="0">
              <a:buNone/>
              <a:defRPr sz="1400">
                <a:solidFill>
                  <a:schemeClr val="tx1">
                    <a:tint val="75000"/>
                  </a:schemeClr>
                </a:solidFill>
              </a:defRPr>
            </a:lvl8pPr>
            <a:lvl9pPr marL="3654128"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AF7F3D55-CB8E-41FD-9D2F-2229835FF007}" type="datetime1">
              <a:rPr lang="ja-JP" altLang="en-US" smtClean="0">
                <a:solidFill>
                  <a:prstClr val="black">
                    <a:tint val="75000"/>
                  </a:prstClr>
                </a:solidFill>
              </a:rPr>
              <a:pPr/>
              <a:t>2024/12/18</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0AD1E8BE-2227-49B1-8D14-4BC9216DB8B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1867639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504082" y="1600283"/>
            <a:ext cx="445873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117893" y="1600283"/>
            <a:ext cx="445873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DCD69666-C424-462A-A670-FCEA8C473420}" type="datetime1">
              <a:rPr lang="ja-JP" altLang="en-US" smtClean="0">
                <a:solidFill>
                  <a:prstClr val="black">
                    <a:tint val="75000"/>
                  </a:prstClr>
                </a:solidFill>
              </a:rPr>
              <a:pPr/>
              <a:t>2024/12/18</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0AD1E8BE-2227-49B1-8D14-4BC9216DB8B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80858862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04039" y="1535113"/>
            <a:ext cx="4453892" cy="639762"/>
          </a:xfrm>
        </p:spPr>
        <p:txBody>
          <a:bodyPr anchor="b"/>
          <a:lstStyle>
            <a:lvl1pPr marL="0" indent="0">
              <a:buNone/>
              <a:defRPr sz="2400" b="1"/>
            </a:lvl1pPr>
            <a:lvl2pPr marL="456768" indent="0">
              <a:buNone/>
              <a:defRPr sz="2000" b="1"/>
            </a:lvl2pPr>
            <a:lvl3pPr marL="913532" indent="0">
              <a:buNone/>
              <a:defRPr sz="1800" b="1"/>
            </a:lvl3pPr>
            <a:lvl4pPr marL="1370299" indent="0">
              <a:buNone/>
              <a:defRPr sz="1600" b="1"/>
            </a:lvl4pPr>
            <a:lvl5pPr marL="1827065" indent="0">
              <a:buNone/>
              <a:defRPr sz="1600" b="1"/>
            </a:lvl5pPr>
            <a:lvl6pPr marL="2283831" indent="0">
              <a:buNone/>
              <a:defRPr sz="1600" b="1"/>
            </a:lvl6pPr>
            <a:lvl7pPr marL="2740596" indent="0">
              <a:buNone/>
              <a:defRPr sz="1600" b="1"/>
            </a:lvl7pPr>
            <a:lvl8pPr marL="3197362" indent="0">
              <a:buNone/>
              <a:defRPr sz="1600" b="1"/>
            </a:lvl8pPr>
            <a:lvl9pPr marL="3654128"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504039" y="2174887"/>
            <a:ext cx="445389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121589" y="1535113"/>
            <a:ext cx="4455507" cy="639762"/>
          </a:xfrm>
        </p:spPr>
        <p:txBody>
          <a:bodyPr anchor="b"/>
          <a:lstStyle>
            <a:lvl1pPr marL="0" indent="0">
              <a:buNone/>
              <a:defRPr sz="2400" b="1"/>
            </a:lvl1pPr>
            <a:lvl2pPr marL="456768" indent="0">
              <a:buNone/>
              <a:defRPr sz="2000" b="1"/>
            </a:lvl2pPr>
            <a:lvl3pPr marL="913532" indent="0">
              <a:buNone/>
              <a:defRPr sz="1800" b="1"/>
            </a:lvl3pPr>
            <a:lvl4pPr marL="1370299" indent="0">
              <a:buNone/>
              <a:defRPr sz="1600" b="1"/>
            </a:lvl4pPr>
            <a:lvl5pPr marL="1827065" indent="0">
              <a:buNone/>
              <a:defRPr sz="1600" b="1"/>
            </a:lvl5pPr>
            <a:lvl6pPr marL="2283831" indent="0">
              <a:buNone/>
              <a:defRPr sz="1600" b="1"/>
            </a:lvl6pPr>
            <a:lvl7pPr marL="2740596" indent="0">
              <a:buNone/>
              <a:defRPr sz="1600" b="1"/>
            </a:lvl7pPr>
            <a:lvl8pPr marL="3197362" indent="0">
              <a:buNone/>
              <a:defRPr sz="1600" b="1"/>
            </a:lvl8pPr>
            <a:lvl9pPr marL="3654128"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121589" y="2174887"/>
            <a:ext cx="445550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298A4DE-021E-4517-9F40-E55C79BD716F}" type="datetime1">
              <a:rPr lang="ja-JP" altLang="en-US" smtClean="0">
                <a:solidFill>
                  <a:prstClr val="black">
                    <a:tint val="75000"/>
                  </a:prstClr>
                </a:solidFill>
              </a:rPr>
              <a:pPr/>
              <a:t>2024/12/18</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0AD1E8BE-2227-49B1-8D14-4BC9216DB8B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7694423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5E530528-99C8-447A-B00D-3EBC24E2F20D}" type="datetime1">
              <a:rPr lang="ja-JP" altLang="en-US" smtClean="0">
                <a:solidFill>
                  <a:prstClr val="black">
                    <a:tint val="75000"/>
                  </a:prstClr>
                </a:solidFill>
              </a:rPr>
              <a:pPr/>
              <a:t>2024/12/18</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0AD1E8BE-2227-49B1-8D14-4BC9216DB8B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810549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sldNum" sz="quarter" idx="12"/>
          </p:nvPr>
        </p:nvSpPr>
        <p:spPr>
          <a:ln/>
        </p:spPr>
        <p:txBody>
          <a:bodyPr/>
          <a:lstStyle>
            <a:lvl1pPr>
              <a:defRPr/>
            </a:lvl1pPr>
          </a:lstStyle>
          <a:p>
            <a:pPr>
              <a:defRPr/>
            </a:pPr>
            <a:fld id="{E013FBF7-C7BB-4A69-9F3E-D7293B7860E9}"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17194554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B4D3D30-4D39-4753-BE94-0082E34320E3}" type="datetime1">
              <a:rPr lang="ja-JP" altLang="en-US" smtClean="0">
                <a:solidFill>
                  <a:prstClr val="black">
                    <a:tint val="75000"/>
                  </a:prstClr>
                </a:solidFill>
              </a:rPr>
              <a:pPr/>
              <a:t>2024/12/18</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0AD1E8BE-2227-49B1-8D14-4BC9216DB8B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18785730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04377" y="273050"/>
            <a:ext cx="3316591"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942146" y="273215"/>
            <a:ext cx="563481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504377" y="1435133"/>
            <a:ext cx="3316591" cy="4691063"/>
          </a:xfrm>
        </p:spPr>
        <p:txBody>
          <a:bodyPr/>
          <a:lstStyle>
            <a:lvl1pPr marL="0" indent="0">
              <a:buNone/>
              <a:defRPr sz="1400"/>
            </a:lvl1pPr>
            <a:lvl2pPr marL="456768" indent="0">
              <a:buNone/>
              <a:defRPr sz="1200"/>
            </a:lvl2pPr>
            <a:lvl3pPr marL="913532" indent="0">
              <a:buNone/>
              <a:defRPr sz="1000"/>
            </a:lvl3pPr>
            <a:lvl4pPr marL="1370299" indent="0">
              <a:buNone/>
              <a:defRPr sz="900"/>
            </a:lvl4pPr>
            <a:lvl5pPr marL="1827065" indent="0">
              <a:buNone/>
              <a:defRPr sz="900"/>
            </a:lvl5pPr>
            <a:lvl6pPr marL="2283831" indent="0">
              <a:buNone/>
              <a:defRPr sz="900"/>
            </a:lvl6pPr>
            <a:lvl7pPr marL="2740596" indent="0">
              <a:buNone/>
              <a:defRPr sz="900"/>
            </a:lvl7pPr>
            <a:lvl8pPr marL="3197362" indent="0">
              <a:buNone/>
              <a:defRPr sz="900"/>
            </a:lvl8pPr>
            <a:lvl9pPr marL="3654128"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4EEEFCA8-A0BC-45DE-ADB4-83AFEB60D271}" type="datetime1">
              <a:rPr lang="ja-JP" altLang="en-US" smtClean="0">
                <a:solidFill>
                  <a:prstClr val="black">
                    <a:tint val="75000"/>
                  </a:prstClr>
                </a:solidFill>
              </a:rPr>
              <a:pPr/>
              <a:t>2024/12/18</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0AD1E8BE-2227-49B1-8D14-4BC9216DB8B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21724154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75777" y="4800621"/>
            <a:ext cx="6048375"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975777" y="612787"/>
            <a:ext cx="6048375" cy="4114800"/>
          </a:xfrm>
        </p:spPr>
        <p:txBody>
          <a:bodyPr/>
          <a:lstStyle>
            <a:lvl1pPr marL="0" indent="0">
              <a:buNone/>
              <a:defRPr sz="3200"/>
            </a:lvl1pPr>
            <a:lvl2pPr marL="456768" indent="0">
              <a:buNone/>
              <a:defRPr sz="2800"/>
            </a:lvl2pPr>
            <a:lvl3pPr marL="913532" indent="0">
              <a:buNone/>
              <a:defRPr sz="2400"/>
            </a:lvl3pPr>
            <a:lvl4pPr marL="1370299" indent="0">
              <a:buNone/>
              <a:defRPr sz="2000"/>
            </a:lvl4pPr>
            <a:lvl5pPr marL="1827065" indent="0">
              <a:buNone/>
              <a:defRPr sz="2000"/>
            </a:lvl5pPr>
            <a:lvl6pPr marL="2283831" indent="0">
              <a:buNone/>
              <a:defRPr sz="2000"/>
            </a:lvl6pPr>
            <a:lvl7pPr marL="2740596" indent="0">
              <a:buNone/>
              <a:defRPr sz="2000"/>
            </a:lvl7pPr>
            <a:lvl8pPr marL="3197362" indent="0">
              <a:buNone/>
              <a:defRPr sz="2000"/>
            </a:lvl8pPr>
            <a:lvl9pPr marL="3654128" indent="0">
              <a:buNone/>
              <a:defRPr sz="2000"/>
            </a:lvl9pPr>
          </a:lstStyle>
          <a:p>
            <a:endParaRPr kumimoji="1" lang="ja-JP" altLang="en-US"/>
          </a:p>
        </p:txBody>
      </p:sp>
      <p:sp>
        <p:nvSpPr>
          <p:cNvPr id="4" name="テキスト プレースホルダー 3"/>
          <p:cNvSpPr>
            <a:spLocks noGrp="1"/>
          </p:cNvSpPr>
          <p:nvPr>
            <p:ph type="body" sz="half" idx="2"/>
          </p:nvPr>
        </p:nvSpPr>
        <p:spPr>
          <a:xfrm>
            <a:off x="1975777" y="5367339"/>
            <a:ext cx="6048375" cy="804862"/>
          </a:xfrm>
        </p:spPr>
        <p:txBody>
          <a:bodyPr/>
          <a:lstStyle>
            <a:lvl1pPr marL="0" indent="0">
              <a:buNone/>
              <a:defRPr sz="1400"/>
            </a:lvl1pPr>
            <a:lvl2pPr marL="456768" indent="0">
              <a:buNone/>
              <a:defRPr sz="1200"/>
            </a:lvl2pPr>
            <a:lvl3pPr marL="913532" indent="0">
              <a:buNone/>
              <a:defRPr sz="1000"/>
            </a:lvl3pPr>
            <a:lvl4pPr marL="1370299" indent="0">
              <a:buNone/>
              <a:defRPr sz="900"/>
            </a:lvl4pPr>
            <a:lvl5pPr marL="1827065" indent="0">
              <a:buNone/>
              <a:defRPr sz="900"/>
            </a:lvl5pPr>
            <a:lvl6pPr marL="2283831" indent="0">
              <a:buNone/>
              <a:defRPr sz="900"/>
            </a:lvl6pPr>
            <a:lvl7pPr marL="2740596" indent="0">
              <a:buNone/>
              <a:defRPr sz="900"/>
            </a:lvl7pPr>
            <a:lvl8pPr marL="3197362" indent="0">
              <a:buNone/>
              <a:defRPr sz="900"/>
            </a:lvl8pPr>
            <a:lvl9pPr marL="3654128"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0C02F74-6604-4A72-87E1-631A0C98F0D2}" type="datetime1">
              <a:rPr lang="ja-JP" altLang="en-US" smtClean="0">
                <a:solidFill>
                  <a:prstClr val="black">
                    <a:tint val="75000"/>
                  </a:prstClr>
                </a:solidFill>
              </a:rPr>
              <a:pPr/>
              <a:t>2024/12/18</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0AD1E8BE-2227-49B1-8D14-4BC9216DB8B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82213791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2723239-5A0F-4575-9552-71FFC1339BB7}" type="datetime1">
              <a:rPr lang="ja-JP" altLang="en-US" smtClean="0">
                <a:solidFill>
                  <a:prstClr val="black">
                    <a:tint val="75000"/>
                  </a:prstClr>
                </a:solidFill>
              </a:rPr>
              <a:pPr/>
              <a:t>2024/12/18</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0AD1E8BE-2227-49B1-8D14-4BC9216DB8B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9523816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308518" y="274757"/>
            <a:ext cx="2268141"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504382" y="274757"/>
            <a:ext cx="6649336"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48226A7-ED32-4B09-A88F-9E7A4E711175}" type="datetime1">
              <a:rPr lang="ja-JP" altLang="en-US" smtClean="0">
                <a:solidFill>
                  <a:prstClr val="black">
                    <a:tint val="75000"/>
                  </a:prstClr>
                </a:solidFill>
              </a:rPr>
              <a:pPr/>
              <a:t>2024/12/18</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0AD1E8BE-2227-49B1-8D14-4BC9216DB8BD}"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92874414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a:xfrm>
            <a:off x="504089" y="152400"/>
            <a:ext cx="9072563" cy="990600"/>
          </a:xfrm>
          <a:prstGeom prst="rect">
            <a:avLst/>
          </a:prstGeom>
        </p:spPr>
        <p:txBody>
          <a:bodyPr/>
          <a:lstStyle/>
          <a:p>
            <a:r>
              <a:rPr lang="ja-JP" altLang="en-US"/>
              <a:t>マスタ タイトルの書式設定</a:t>
            </a:r>
          </a:p>
        </p:txBody>
      </p:sp>
      <p:sp>
        <p:nvSpPr>
          <p:cNvPr id="3" name="日付プレースホルダ 3"/>
          <p:cNvSpPr>
            <a:spLocks noGrp="1"/>
          </p:cNvSpPr>
          <p:nvPr>
            <p:ph type="dt" sz="half" idx="10"/>
          </p:nvPr>
        </p:nvSpPr>
        <p:spPr>
          <a:xfrm>
            <a:off x="7056438" y="6356362"/>
            <a:ext cx="2523516" cy="365760"/>
          </a:xfrm>
          <a:prstGeom prst="rect">
            <a:avLst/>
          </a:prstGeom>
        </p:spPr>
        <p:txBody>
          <a:bodyPr/>
          <a:lstStyle>
            <a:lvl1pPr>
              <a:defRPr/>
            </a:lvl1pPr>
          </a:lstStyle>
          <a:p>
            <a:pPr>
              <a:defRPr/>
            </a:pPr>
            <a:fld id="{4D6E1797-92E8-4205-8CB8-934415EE1DB3}" type="datetime1">
              <a:rPr lang="ja-JP" altLang="en-US" smtClean="0">
                <a:solidFill>
                  <a:prstClr val="black">
                    <a:tint val="75000"/>
                  </a:prstClr>
                </a:solidFill>
              </a:rPr>
              <a:pPr>
                <a:defRPr/>
              </a:pPr>
              <a:t>2024/12/18</a:t>
            </a:fld>
            <a:endParaRPr lang="ja-JP" altLang="en-US">
              <a:solidFill>
                <a:prstClr val="black">
                  <a:tint val="75000"/>
                </a:prstClr>
              </a:solidFill>
            </a:endParaRPr>
          </a:p>
        </p:txBody>
      </p:sp>
      <p:sp>
        <p:nvSpPr>
          <p:cNvPr id="4" name="フッター プレースホルダ 4"/>
          <p:cNvSpPr>
            <a:spLocks noGrp="1"/>
          </p:cNvSpPr>
          <p:nvPr>
            <p:ph type="ftr" sz="quarter" idx="11"/>
          </p:nvPr>
        </p:nvSpPr>
        <p:spPr>
          <a:xfrm>
            <a:off x="3195559" y="6356362"/>
            <a:ext cx="3864240" cy="365760"/>
          </a:xfrm>
          <a:prstGeom prst="rect">
            <a:avLst/>
          </a:prstGeom>
        </p:spPr>
        <p:txBody>
          <a:bodyPr/>
          <a:lstStyle>
            <a:lvl1pPr>
              <a:defRPr/>
            </a:lvl1pPr>
          </a:lstStyle>
          <a:p>
            <a:pPr>
              <a:defRPr/>
            </a:pPr>
            <a:endParaRPr lang="ja-JP" altLang="en-US">
              <a:solidFill>
                <a:prstClr val="black">
                  <a:tint val="75000"/>
                </a:prstClr>
              </a:solidFill>
            </a:endParaRPr>
          </a:p>
        </p:txBody>
      </p:sp>
      <p:sp>
        <p:nvSpPr>
          <p:cNvPr id="5" name="スライド番号プレースホルダ 5"/>
          <p:cNvSpPr>
            <a:spLocks noGrp="1"/>
          </p:cNvSpPr>
          <p:nvPr>
            <p:ph type="sldNum" sz="quarter" idx="12"/>
          </p:nvPr>
        </p:nvSpPr>
        <p:spPr/>
        <p:txBody>
          <a:bodyPr/>
          <a:lstStyle>
            <a:lvl1pPr>
              <a:defRPr/>
            </a:lvl1pPr>
          </a:lstStyle>
          <a:p>
            <a:pPr>
              <a:defRPr/>
            </a:pPr>
            <a:fld id="{1E291931-C255-41E2-B464-7485505D6171}" type="slidenum">
              <a:rPr lang="ja-JP" altLang="en-US">
                <a:solidFill>
                  <a:prstClr val="black">
                    <a:tint val="75000"/>
                  </a:prstClr>
                </a:solidFill>
              </a:rPr>
              <a:pPr>
                <a:def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314066420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a:xfrm>
            <a:off x="504089" y="152400"/>
            <a:ext cx="9072563" cy="990600"/>
          </a:xfrm>
          <a:prstGeom prst="rect">
            <a:avLst/>
          </a:prstGeom>
        </p:spPr>
        <p:txBody>
          <a:bodyPr/>
          <a:lstStyle/>
          <a:p>
            <a:r>
              <a:rPr lang="ja-JP" altLang="en-US"/>
              <a:t>マスタ タイトルの書式設定</a:t>
            </a:r>
          </a:p>
        </p:txBody>
      </p:sp>
      <p:sp>
        <p:nvSpPr>
          <p:cNvPr id="3" name="日付プレースホルダ 3"/>
          <p:cNvSpPr>
            <a:spLocks noGrp="1"/>
          </p:cNvSpPr>
          <p:nvPr>
            <p:ph type="dt" sz="half" idx="10"/>
          </p:nvPr>
        </p:nvSpPr>
        <p:spPr>
          <a:xfrm>
            <a:off x="7056438" y="6356362"/>
            <a:ext cx="2523516" cy="365760"/>
          </a:xfrm>
          <a:prstGeom prst="rect">
            <a:avLst/>
          </a:prstGeom>
        </p:spPr>
        <p:txBody>
          <a:bodyPr/>
          <a:lstStyle>
            <a:lvl1pPr>
              <a:defRPr/>
            </a:lvl1pPr>
          </a:lstStyle>
          <a:p>
            <a:pPr>
              <a:defRPr/>
            </a:pPr>
            <a:fld id="{7FCD4F33-E100-48AA-B5F7-D8D297B1F41B}" type="datetime1">
              <a:rPr lang="ja-JP" altLang="en-US" smtClean="0">
                <a:solidFill>
                  <a:prstClr val="black">
                    <a:tint val="75000"/>
                  </a:prstClr>
                </a:solidFill>
              </a:rPr>
              <a:pPr>
                <a:defRPr/>
              </a:pPr>
              <a:t>2024/12/18</a:t>
            </a:fld>
            <a:endParaRPr lang="ja-JP" altLang="en-US">
              <a:solidFill>
                <a:prstClr val="black">
                  <a:tint val="75000"/>
                </a:prstClr>
              </a:solidFill>
            </a:endParaRPr>
          </a:p>
        </p:txBody>
      </p:sp>
      <p:sp>
        <p:nvSpPr>
          <p:cNvPr id="4" name="フッター プレースホルダ 4"/>
          <p:cNvSpPr>
            <a:spLocks noGrp="1"/>
          </p:cNvSpPr>
          <p:nvPr>
            <p:ph type="ftr" sz="quarter" idx="11"/>
          </p:nvPr>
        </p:nvSpPr>
        <p:spPr>
          <a:xfrm>
            <a:off x="3195559" y="6356362"/>
            <a:ext cx="3864240" cy="365760"/>
          </a:xfrm>
          <a:prstGeom prst="rect">
            <a:avLst/>
          </a:prstGeom>
        </p:spPr>
        <p:txBody>
          <a:bodyPr/>
          <a:lstStyle>
            <a:lvl1pPr>
              <a:defRPr/>
            </a:lvl1pPr>
          </a:lstStyle>
          <a:p>
            <a:pPr>
              <a:defRPr/>
            </a:pPr>
            <a:endParaRPr lang="ja-JP" altLang="en-US">
              <a:solidFill>
                <a:prstClr val="black">
                  <a:tint val="75000"/>
                </a:prstClr>
              </a:solidFill>
            </a:endParaRPr>
          </a:p>
        </p:txBody>
      </p:sp>
      <p:sp>
        <p:nvSpPr>
          <p:cNvPr id="5" name="スライド番号プレースホルダ 5"/>
          <p:cNvSpPr>
            <a:spLocks noGrp="1"/>
          </p:cNvSpPr>
          <p:nvPr>
            <p:ph type="sldNum" sz="quarter" idx="12"/>
          </p:nvPr>
        </p:nvSpPr>
        <p:spPr/>
        <p:txBody>
          <a:bodyPr/>
          <a:lstStyle>
            <a:lvl1pPr>
              <a:defRPr/>
            </a:lvl1pPr>
          </a:lstStyle>
          <a:p>
            <a:pPr>
              <a:defRPr/>
            </a:pPr>
            <a:fld id="{53C8356E-1A0E-47B6-BF28-C9669747D3DC}" type="slidenum">
              <a:rPr lang="ja-JP" altLang="en-US">
                <a:solidFill>
                  <a:prstClr val="black">
                    <a:tint val="75000"/>
                  </a:prstClr>
                </a:solidFill>
              </a:rPr>
              <a:pPr>
                <a:def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32082217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56047" y="1122363"/>
            <a:ext cx="8568531" cy="2387600"/>
          </a:xfrm>
          <a:prstGeom prst="rect">
            <a:avLst/>
          </a:prstGeo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60078" y="3602038"/>
            <a:ext cx="7560469"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693043" y="6356353"/>
            <a:ext cx="2268141" cy="365125"/>
          </a:xfrm>
          <a:prstGeom prst="rect">
            <a:avLst/>
          </a:prstGeom>
        </p:spPr>
        <p:txBody>
          <a:bodyPr/>
          <a:lstStyle/>
          <a:p>
            <a:fld id="{0CA045DC-01DB-0E46-9926-86C124E51456}" type="datetime1">
              <a:rPr lang="ja-JP" altLang="en-US" smtClean="0">
                <a:solidFill>
                  <a:srgbClr val="000000"/>
                </a:solidFill>
              </a:rPr>
              <a:pPr/>
              <a:t>2024/12/18</a:t>
            </a:fld>
            <a:endParaRPr lang="ja-JP" altLang="en-US">
              <a:solidFill>
                <a:srgbClr val="000000"/>
              </a:solidFill>
            </a:endParaRPr>
          </a:p>
        </p:txBody>
      </p:sp>
      <p:sp>
        <p:nvSpPr>
          <p:cNvPr id="5" name="Footer Placeholder 4"/>
          <p:cNvSpPr>
            <a:spLocks noGrp="1"/>
          </p:cNvSpPr>
          <p:nvPr>
            <p:ph type="ftr" sz="quarter" idx="11"/>
          </p:nvPr>
        </p:nvSpPr>
        <p:spPr>
          <a:xfrm>
            <a:off x="3339208" y="6356353"/>
            <a:ext cx="3402211" cy="365125"/>
          </a:xfrm>
          <a:prstGeom prst="rect">
            <a:avLst/>
          </a:prstGeom>
        </p:spPr>
        <p:txBody>
          <a:bodyPr/>
          <a:lstStyle/>
          <a:p>
            <a:endParaRPr lang="ja-JP" altLang="en-US">
              <a:solidFill>
                <a:srgbClr val="000000"/>
              </a:solidFill>
            </a:endParaRPr>
          </a:p>
        </p:txBody>
      </p:sp>
      <p:sp>
        <p:nvSpPr>
          <p:cNvPr id="6" name="Slide Number Placeholder 5"/>
          <p:cNvSpPr>
            <a:spLocks noGrp="1"/>
          </p:cNvSpPr>
          <p:nvPr>
            <p:ph type="sldNum" sz="quarter" idx="12"/>
          </p:nvPr>
        </p:nvSpPr>
        <p:spPr/>
        <p:txBody>
          <a:bodyPr/>
          <a:lstStyle/>
          <a:p>
            <a:fld id="{0D14D715-0E5B-8E4D-B55D-93FA97F5B934}"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89236840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marL="0" marR="0" lvl="0" indent="0" algn="l" defTabSz="913451" rtl="0" eaLnBrk="1" fontAlgn="auto" latinLnBrk="0" hangingPunct="1">
              <a:lnSpc>
                <a:spcPct val="100000"/>
              </a:lnSpc>
              <a:spcBef>
                <a:spcPts val="0"/>
              </a:spcBef>
              <a:spcAft>
                <a:spcPts val="0"/>
              </a:spcAft>
              <a:buClrTx/>
              <a:buSzTx/>
              <a:buFontTx/>
              <a:buNone/>
              <a:tabLst/>
              <a:defRPr/>
            </a:pPr>
            <a:endParaRPr kumimoji="1" lang="ja-JP" altLang="en-US" sz="1179" b="0" i="0" u="none" strike="noStrike" kern="1200" cap="none" spc="0" normalizeH="0" baseline="0" noProof="0" dirty="0">
              <a:ln>
                <a:noFill/>
              </a:ln>
              <a:solidFill>
                <a:prstClr val="black">
                  <a:tint val="75000"/>
                </a:prstClr>
              </a:solidFill>
              <a:effectLst/>
              <a:uLnTx/>
              <a:uFillTx/>
              <a:latin typeface="Calibri"/>
              <a:ea typeface="ＭＳ Ｐゴシック" panose="020B0600070205080204" pitchFamily="50" charset="-128"/>
              <a:cs typeface="+mn-cs"/>
            </a:endParaRPr>
          </a:p>
        </p:txBody>
      </p:sp>
      <p:sp>
        <p:nvSpPr>
          <p:cNvPr id="5" name="フッター プレースホルダー 4"/>
          <p:cNvSpPr>
            <a:spLocks noGrp="1"/>
          </p:cNvSpPr>
          <p:nvPr>
            <p:ph type="ftr" sz="quarter" idx="11"/>
          </p:nvPr>
        </p:nvSpPr>
        <p:spPr/>
        <p:txBody>
          <a:bodyPr/>
          <a:lstStyle/>
          <a:p>
            <a:pPr marL="0" marR="0" lvl="0" indent="0" algn="ctr" defTabSz="913451" rtl="0" eaLnBrk="1" fontAlgn="auto" latinLnBrk="0" hangingPunct="1">
              <a:lnSpc>
                <a:spcPct val="100000"/>
              </a:lnSpc>
              <a:spcBef>
                <a:spcPts val="0"/>
              </a:spcBef>
              <a:spcAft>
                <a:spcPts val="0"/>
              </a:spcAft>
              <a:buClrTx/>
              <a:buSzTx/>
              <a:buFontTx/>
              <a:buNone/>
              <a:tabLst/>
              <a:defRPr/>
            </a:pPr>
            <a:endParaRPr kumimoji="1" lang="ja-JP" altLang="en-US" sz="1179" b="0" i="0" u="none" strike="noStrike" kern="1200" cap="none" spc="0" normalizeH="0" baseline="0" noProof="0" dirty="0">
              <a:ln>
                <a:noFill/>
              </a:ln>
              <a:solidFill>
                <a:prstClr val="black">
                  <a:tint val="75000"/>
                </a:prstClr>
              </a:solidFill>
              <a:effectLst/>
              <a:uLnTx/>
              <a:uFillTx/>
              <a:latin typeface="Calibri"/>
              <a:ea typeface="ＭＳ Ｐゴシック" panose="020B0600070205080204" pitchFamily="50" charset="-128"/>
              <a:cs typeface="+mn-cs"/>
            </a:endParaRPr>
          </a:p>
        </p:txBody>
      </p:sp>
      <p:sp>
        <p:nvSpPr>
          <p:cNvPr id="7" name="スライド番号プレースホルダー 5"/>
          <p:cNvSpPr>
            <a:spLocks noGrp="1"/>
          </p:cNvSpPr>
          <p:nvPr>
            <p:ph type="sldNum" sz="quarter" idx="4"/>
          </p:nvPr>
        </p:nvSpPr>
        <p:spPr>
          <a:xfrm>
            <a:off x="7678298" y="6448252"/>
            <a:ext cx="2352146" cy="365125"/>
          </a:xfrm>
          <a:prstGeom prst="rect">
            <a:avLst/>
          </a:prstGeom>
        </p:spPr>
        <p:txBody>
          <a:bodyPr vert="horz" lIns="91440" tIns="45720" rIns="91440" bIns="45720" rtlCol="0" anchor="ctr"/>
          <a:lstStyle>
            <a:lvl1pPr algn="r">
              <a:defRPr sz="1800">
                <a:solidFill>
                  <a:schemeClr val="tx1">
                    <a:tint val="75000"/>
                  </a:schemeClr>
                </a:solidFill>
              </a:defRPr>
            </a:lvl1pPr>
          </a:lstStyle>
          <a:p>
            <a:pPr marL="0" marR="0" lvl="0" indent="0" algn="r" defTabSz="898581" rtl="0" eaLnBrk="1" fontAlgn="auto" latinLnBrk="0" hangingPunct="1">
              <a:lnSpc>
                <a:spcPct val="100000"/>
              </a:lnSpc>
              <a:spcBef>
                <a:spcPts val="0"/>
              </a:spcBef>
              <a:spcAft>
                <a:spcPts val="0"/>
              </a:spcAft>
              <a:buClrTx/>
              <a:buSzTx/>
              <a:buFontTx/>
              <a:buNone/>
              <a:tabLst/>
              <a:defRPr/>
            </a:pPr>
            <a:fld id="{07BFDF1F-3106-40BA-910A-9ACBB50F782E}" type="slidenum">
              <a:rPr kumimoji="1" lang="ja-JP" altLang="en-US" sz="1800"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898581" rtl="0" eaLnBrk="1" fontAlgn="auto" latinLnBrk="0" hangingPunct="1">
                <a:lnSpc>
                  <a:spcPct val="100000"/>
                </a:lnSpc>
                <a:spcBef>
                  <a:spcPts val="0"/>
                </a:spcBef>
                <a:spcAft>
                  <a:spcPts val="0"/>
                </a:spcAft>
                <a:buClrTx/>
                <a:buSzTx/>
                <a:buFontTx/>
                <a:buNone/>
                <a:tabLst/>
                <a:defRPr/>
              </a:pPr>
              <a:t>‹#›</a:t>
            </a:fld>
            <a:endParaRPr kumimoji="1" lang="ja-JP" altLang="en-US" sz="1800" b="0" i="0" u="none" strike="noStrike" kern="1200" cap="none" spc="0" normalizeH="0" baseline="0" noProof="0" dirty="0">
              <a:ln>
                <a:noFill/>
              </a:ln>
              <a:solidFill>
                <a:prstClr val="black">
                  <a:tint val="75000"/>
                </a:prstClr>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08339573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822EC15C-0D6E-1594-ECFC-94FCD05AFF43}"/>
              </a:ext>
            </a:extLst>
          </p:cNvPr>
          <p:cNvSpPr>
            <a:spLocks noGrp="1"/>
          </p:cNvSpPr>
          <p:nvPr>
            <p:ph type="dt" sz="half" idx="10"/>
          </p:nvPr>
        </p:nvSpPr>
        <p:spPr/>
        <p:txBody>
          <a:bodyPr/>
          <a:lstStyle/>
          <a:p>
            <a:pPr defTabSz="457200"/>
            <a:fld id="{BA316052-CA59-384D-9328-5ABFB6AC046E}" type="datetime1">
              <a:rPr lang="ja-JP" altLang="en-US" smtClean="0">
                <a:solidFill>
                  <a:prstClr val="black">
                    <a:tint val="75000"/>
                  </a:prstClr>
                </a:solidFill>
              </a:rPr>
              <a:pPr defTabSz="457200"/>
              <a:t>2024/12/18</a:t>
            </a:fld>
            <a:endParaRPr lang="ja-JP" altLang="en-US">
              <a:solidFill>
                <a:prstClr val="black">
                  <a:tint val="75000"/>
                </a:prstClr>
              </a:solidFill>
            </a:endParaRPr>
          </a:p>
        </p:txBody>
      </p:sp>
      <p:sp>
        <p:nvSpPr>
          <p:cNvPr id="3" name="フッター プレースホルダー 2">
            <a:extLst>
              <a:ext uri="{FF2B5EF4-FFF2-40B4-BE49-F238E27FC236}">
                <a16:creationId xmlns:a16="http://schemas.microsoft.com/office/drawing/2014/main" id="{966A4D83-53DA-4DC2-C280-B100C513FB28}"/>
              </a:ext>
            </a:extLst>
          </p:cNvPr>
          <p:cNvSpPr>
            <a:spLocks noGrp="1"/>
          </p:cNvSpPr>
          <p:nvPr>
            <p:ph type="ftr" sz="quarter" idx="11"/>
          </p:nvPr>
        </p:nvSpPr>
        <p:spPr/>
        <p:txBody>
          <a:bodyPr/>
          <a:lstStyle/>
          <a:p>
            <a:pPr defTabSz="457200"/>
            <a:endParaRPr lang="ja-JP" altLang="en-US">
              <a:solidFill>
                <a:prstClr val="black">
                  <a:tint val="75000"/>
                </a:prstClr>
              </a:solidFill>
            </a:endParaRPr>
          </a:p>
        </p:txBody>
      </p:sp>
      <p:sp>
        <p:nvSpPr>
          <p:cNvPr id="4" name="スライド番号プレースホルダー 3">
            <a:extLst>
              <a:ext uri="{FF2B5EF4-FFF2-40B4-BE49-F238E27FC236}">
                <a16:creationId xmlns:a16="http://schemas.microsoft.com/office/drawing/2014/main" id="{8CC1EBEB-C04A-2E3D-000D-6B0380BA567A}"/>
              </a:ext>
            </a:extLst>
          </p:cNvPr>
          <p:cNvSpPr>
            <a:spLocks noGrp="1"/>
          </p:cNvSpPr>
          <p:nvPr>
            <p:ph type="sldNum" sz="quarter" idx="12"/>
          </p:nvPr>
        </p:nvSpPr>
        <p:spPr>
          <a:xfrm>
            <a:off x="7119442" y="6356351"/>
            <a:ext cx="2268141" cy="365125"/>
          </a:xfrm>
          <a:prstGeom prst="rect">
            <a:avLst/>
          </a:prstGeom>
        </p:spPr>
        <p:txBody>
          <a:bodyPr/>
          <a:lstStyle/>
          <a:p>
            <a:pPr defTabSz="457200"/>
            <a:fld id="{6E22849B-0115-2F40-AA38-E9F76830B8E5}" type="slidenum">
              <a:rPr lang="ja-JP" altLang="en-US" smtClean="0">
                <a:solidFill>
                  <a:prstClr val="black"/>
                </a:solidFill>
              </a:rPr>
              <a:pPr defTabSz="457200"/>
              <a:t>‹#›</a:t>
            </a:fld>
            <a:endParaRPr lang="ja-JP" altLang="en-US">
              <a:solidFill>
                <a:prstClr val="black"/>
              </a:solidFill>
            </a:endParaRPr>
          </a:p>
        </p:txBody>
      </p:sp>
    </p:spTree>
    <p:extLst>
      <p:ext uri="{BB962C8B-B14F-4D97-AF65-F5344CB8AC3E}">
        <p14:creationId xmlns:p14="http://schemas.microsoft.com/office/powerpoint/2010/main" val="40941423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96435" y="4406903"/>
            <a:ext cx="8568531"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96435" y="2906713"/>
            <a:ext cx="8568531"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sldNum" sz="quarter" idx="12"/>
          </p:nvPr>
        </p:nvSpPr>
        <p:spPr>
          <a:ln/>
        </p:spPr>
        <p:txBody>
          <a:bodyPr/>
          <a:lstStyle>
            <a:lvl1pPr>
              <a:defRPr/>
            </a:lvl1pPr>
          </a:lstStyle>
          <a:p>
            <a:pPr>
              <a:defRPr/>
            </a:pPr>
            <a:fld id="{C732ECAE-49E4-4E78-A0E3-049AFD0440C6}"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68892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504032" y="1600203"/>
            <a:ext cx="445873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117855" y="1600203"/>
            <a:ext cx="445873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5"/>
          <p:cNvSpPr>
            <a:spLocks noGrp="1" noChangeArrowheads="1"/>
          </p:cNvSpPr>
          <p:nvPr>
            <p:ph type="sldNum" sz="quarter" idx="12"/>
          </p:nvPr>
        </p:nvSpPr>
        <p:spPr>
          <a:ln/>
        </p:spPr>
        <p:txBody>
          <a:bodyPr/>
          <a:lstStyle>
            <a:lvl1pPr>
              <a:defRPr/>
            </a:lvl1pPr>
          </a:lstStyle>
          <a:p>
            <a:pPr>
              <a:defRPr/>
            </a:pPr>
            <a:fld id="{3A6D7D1C-5414-4BBF-9A24-E1F61EDE20F8}"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2446325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504031" y="274638"/>
            <a:ext cx="9072563"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504031" y="1535113"/>
            <a:ext cx="445389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504031" y="2174875"/>
            <a:ext cx="445389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121089" y="1535113"/>
            <a:ext cx="445550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121089" y="2174875"/>
            <a:ext cx="445550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8"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9" name="Rectangle 5"/>
          <p:cNvSpPr>
            <a:spLocks noGrp="1" noChangeArrowheads="1"/>
          </p:cNvSpPr>
          <p:nvPr>
            <p:ph type="sldNum" sz="quarter" idx="12"/>
          </p:nvPr>
        </p:nvSpPr>
        <p:spPr>
          <a:ln/>
        </p:spPr>
        <p:txBody>
          <a:bodyPr/>
          <a:lstStyle>
            <a:lvl1pPr>
              <a:defRPr/>
            </a:lvl1pPr>
          </a:lstStyle>
          <a:p>
            <a:pPr>
              <a:defRPr/>
            </a:pPr>
            <a:fld id="{1855E088-E7F0-45C8-9BB5-33D53B371AEA}"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9135307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sldNum" sz="quarter" idx="12"/>
          </p:nvPr>
        </p:nvSpPr>
        <p:spPr>
          <a:ln/>
        </p:spPr>
        <p:txBody>
          <a:bodyPr/>
          <a:lstStyle>
            <a:lvl1pPr>
              <a:defRPr/>
            </a:lvl1pPr>
          </a:lstStyle>
          <a:p>
            <a:pPr>
              <a:defRPr/>
            </a:pPr>
            <a:fld id="{5915DBF3-F243-47DB-BD76-09CD732AE03D}"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3372098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3"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 name="Rectangle 5"/>
          <p:cNvSpPr>
            <a:spLocks noGrp="1" noChangeArrowheads="1"/>
          </p:cNvSpPr>
          <p:nvPr>
            <p:ph type="sldNum" sz="quarter" idx="12"/>
          </p:nvPr>
        </p:nvSpPr>
        <p:spPr>
          <a:ln/>
        </p:spPr>
        <p:txBody>
          <a:bodyPr/>
          <a:lstStyle>
            <a:lvl1pPr>
              <a:defRPr/>
            </a:lvl1pPr>
          </a:lstStyle>
          <a:p>
            <a:pPr>
              <a:defRPr/>
            </a:pPr>
            <a:fld id="{9A81C4AF-0F33-4B46-BA1B-A608578B39FE}"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5088563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04031" y="273050"/>
            <a:ext cx="3316591"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941782" y="273053"/>
            <a:ext cx="5634812"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504031" y="1435103"/>
            <a:ext cx="3316591"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5"/>
          <p:cNvSpPr>
            <a:spLocks noGrp="1" noChangeArrowheads="1"/>
          </p:cNvSpPr>
          <p:nvPr>
            <p:ph type="sldNum" sz="quarter" idx="12"/>
          </p:nvPr>
        </p:nvSpPr>
        <p:spPr>
          <a:ln/>
        </p:spPr>
        <p:txBody>
          <a:bodyPr/>
          <a:lstStyle>
            <a:lvl1pPr>
              <a:defRPr/>
            </a:lvl1pPr>
          </a:lstStyle>
          <a:p>
            <a:pPr>
              <a:defRPr/>
            </a:pPr>
            <a:fld id="{EFC24681-8F1D-4984-A1C4-2AA8CE720A8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194587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75738" y="4800600"/>
            <a:ext cx="6048375"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75738" y="612775"/>
            <a:ext cx="6048375"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975738" y="5367338"/>
            <a:ext cx="6048375"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5"/>
          <p:cNvSpPr>
            <a:spLocks noGrp="1" noChangeArrowheads="1"/>
          </p:cNvSpPr>
          <p:nvPr>
            <p:ph type="sldNum" sz="quarter" idx="12"/>
          </p:nvPr>
        </p:nvSpPr>
        <p:spPr>
          <a:ln/>
        </p:spPr>
        <p:txBody>
          <a:bodyPr/>
          <a:lstStyle>
            <a:lvl1pPr>
              <a:defRPr/>
            </a:lvl1pPr>
          </a:lstStyle>
          <a:p>
            <a:pPr>
              <a:defRPr/>
            </a:pPr>
            <a:fld id="{0F377B0C-AF1E-4D63-802F-0ACDFC84CBB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0215624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5" Type="http://schemas.openxmlformats.org/officeDocument/2006/relationships/image" Target="../media/image4.pn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body" idx="1"/>
          </p:nvPr>
        </p:nvSpPr>
        <p:spPr bwMode="auto">
          <a:xfrm>
            <a:off x="504031" y="1600201"/>
            <a:ext cx="9072563"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0723" name="Rectangle 3"/>
          <p:cNvSpPr>
            <a:spLocks noGrp="1" noChangeArrowheads="1"/>
          </p:cNvSpPr>
          <p:nvPr>
            <p:ph type="dt" sz="half" idx="2"/>
          </p:nvPr>
        </p:nvSpPr>
        <p:spPr bwMode="auto">
          <a:xfrm>
            <a:off x="504031" y="6245225"/>
            <a:ext cx="2352146"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atin typeface="Arial" charset="0"/>
                <a:ea typeface="ＭＳ Ｐゴシック" pitchFamily="50" charset="-128"/>
              </a:defRPr>
            </a:lvl1pPr>
          </a:lstStyle>
          <a:p>
            <a:pPr defTabSz="914400" fontAlgn="base">
              <a:spcBef>
                <a:spcPct val="0"/>
              </a:spcBef>
              <a:spcAft>
                <a:spcPct val="0"/>
              </a:spcAft>
              <a:defRPr/>
            </a:pPr>
            <a:endParaRPr lang="en-US" altLang="ja-JP">
              <a:solidFill>
                <a:srgbClr val="000000"/>
              </a:solidFill>
            </a:endParaRPr>
          </a:p>
        </p:txBody>
      </p:sp>
      <p:sp>
        <p:nvSpPr>
          <p:cNvPr id="30724" name="Rectangle 4"/>
          <p:cNvSpPr>
            <a:spLocks noGrp="1" noChangeArrowheads="1"/>
          </p:cNvSpPr>
          <p:nvPr>
            <p:ph type="ftr" sz="quarter" idx="3"/>
          </p:nvPr>
        </p:nvSpPr>
        <p:spPr bwMode="auto">
          <a:xfrm>
            <a:off x="3444214" y="6245225"/>
            <a:ext cx="3192198"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ea typeface="ＭＳ Ｐゴシック" pitchFamily="50" charset="-128"/>
              </a:defRPr>
            </a:lvl1pPr>
          </a:lstStyle>
          <a:p>
            <a:pPr defTabSz="914400" fontAlgn="base">
              <a:spcBef>
                <a:spcPct val="0"/>
              </a:spcBef>
              <a:spcAft>
                <a:spcPct val="0"/>
              </a:spcAft>
              <a:defRPr/>
            </a:pPr>
            <a:endParaRPr lang="en-US" altLang="ja-JP">
              <a:solidFill>
                <a:srgbClr val="000000"/>
              </a:solidFill>
            </a:endParaRPr>
          </a:p>
        </p:txBody>
      </p:sp>
      <p:sp>
        <p:nvSpPr>
          <p:cNvPr id="30725" name="Rectangle 5"/>
          <p:cNvSpPr>
            <a:spLocks noGrp="1" noChangeArrowheads="1"/>
          </p:cNvSpPr>
          <p:nvPr>
            <p:ph type="sldNum" sz="quarter" idx="4"/>
          </p:nvPr>
        </p:nvSpPr>
        <p:spPr bwMode="auto">
          <a:xfrm>
            <a:off x="7728479" y="6237288"/>
            <a:ext cx="2352146"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ea typeface="ＭＳ Ｐゴシック" pitchFamily="50" charset="-128"/>
              </a:defRPr>
            </a:lvl1pPr>
          </a:lstStyle>
          <a:p>
            <a:pPr defTabSz="914400" fontAlgn="base">
              <a:spcBef>
                <a:spcPct val="0"/>
              </a:spcBef>
              <a:spcAft>
                <a:spcPct val="0"/>
              </a:spcAft>
              <a:defRPr/>
            </a:pPr>
            <a:fld id="{49AD4E61-E67B-4D91-83DC-896AE66BDC67}" type="slidenum">
              <a:rPr lang="en-US" altLang="ja-JP" smtClean="0">
                <a:solidFill>
                  <a:srgbClr val="000000"/>
                </a:solidFill>
              </a:rPr>
              <a:pPr defTabSz="914400" fontAlgn="base">
                <a:spcBef>
                  <a:spcPct val="0"/>
                </a:spcBef>
                <a:spcAft>
                  <a:spcPct val="0"/>
                </a:spcAft>
                <a:defRPr/>
              </a:pPr>
              <a:t>‹#›</a:t>
            </a:fld>
            <a:endParaRPr lang="en-US" altLang="ja-JP">
              <a:solidFill>
                <a:srgbClr val="000000"/>
              </a:solidFill>
            </a:endParaRPr>
          </a:p>
        </p:txBody>
      </p:sp>
      <p:sp>
        <p:nvSpPr>
          <p:cNvPr id="30726" name="Rectangle 6"/>
          <p:cNvSpPr>
            <a:spLocks noChangeArrowheads="1"/>
          </p:cNvSpPr>
          <p:nvPr/>
        </p:nvSpPr>
        <p:spPr bwMode="auto">
          <a:xfrm>
            <a:off x="0" y="1"/>
            <a:ext cx="10080625" cy="366713"/>
          </a:xfrm>
          <a:prstGeom prst="rect">
            <a:avLst/>
          </a:prstGeom>
          <a:noFill/>
          <a:ln w="9525" algn="ctr">
            <a:noFill/>
            <a:miter lim="800000"/>
            <a:headEnd/>
            <a:tailEnd/>
          </a:ln>
          <a:effectLst/>
        </p:spPr>
        <p:txBody>
          <a:bodyPr wrap="none" anchor="ctr"/>
          <a:lstStyle/>
          <a:p>
            <a:pPr algn="ctr" defTabSz="914400" fontAlgn="base">
              <a:spcBef>
                <a:spcPct val="0"/>
              </a:spcBef>
              <a:spcAft>
                <a:spcPct val="0"/>
              </a:spcAft>
              <a:defRPr/>
            </a:pPr>
            <a:endParaRPr lang="ja-JP" altLang="en-US" sz="1800">
              <a:solidFill>
                <a:srgbClr val="000000"/>
              </a:solidFill>
            </a:endParaRPr>
          </a:p>
        </p:txBody>
      </p:sp>
      <p:grpSp>
        <p:nvGrpSpPr>
          <p:cNvPr id="3079" name="Group 27"/>
          <p:cNvGrpSpPr>
            <a:grpSpLocks/>
          </p:cNvGrpSpPr>
          <p:nvPr/>
        </p:nvGrpSpPr>
        <p:grpSpPr bwMode="auto">
          <a:xfrm>
            <a:off x="0" y="333376"/>
            <a:ext cx="10080625" cy="214313"/>
            <a:chOff x="0" y="255"/>
            <a:chExt cx="6240" cy="135"/>
          </a:xfrm>
        </p:grpSpPr>
        <p:sp>
          <p:nvSpPr>
            <p:cNvPr id="30748" name="Rectangle 28"/>
            <p:cNvSpPr>
              <a:spLocks noChangeArrowheads="1"/>
            </p:cNvSpPr>
            <p:nvPr userDrawn="1"/>
          </p:nvSpPr>
          <p:spPr bwMode="auto">
            <a:xfrm>
              <a:off x="0" y="345"/>
              <a:ext cx="6240" cy="45"/>
            </a:xfrm>
            <a:prstGeom prst="rect">
              <a:avLst/>
            </a:prstGeom>
            <a:solidFill>
              <a:srgbClr val="FF0000"/>
            </a:solidFill>
            <a:ln w="9525" algn="ctr">
              <a:noFill/>
              <a:miter lim="800000"/>
              <a:headEnd/>
              <a:tailEnd/>
            </a:ln>
            <a:effectLst/>
          </p:spPr>
          <p:txBody>
            <a:bodyPr wrap="none" anchor="ctr"/>
            <a:lstStyle/>
            <a:p>
              <a:pPr algn="ctr" defTabSz="914400" fontAlgn="base">
                <a:spcBef>
                  <a:spcPct val="0"/>
                </a:spcBef>
                <a:spcAft>
                  <a:spcPct val="0"/>
                </a:spcAft>
                <a:defRPr/>
              </a:pPr>
              <a:endParaRPr lang="ja-JP" altLang="en-US" sz="1800">
                <a:solidFill>
                  <a:srgbClr val="000000"/>
                </a:solidFill>
              </a:endParaRPr>
            </a:p>
          </p:txBody>
        </p:sp>
        <p:sp>
          <p:nvSpPr>
            <p:cNvPr id="30749" name="Rectangle 29"/>
            <p:cNvSpPr>
              <a:spLocks noChangeArrowheads="1"/>
            </p:cNvSpPr>
            <p:nvPr userDrawn="1"/>
          </p:nvSpPr>
          <p:spPr bwMode="auto">
            <a:xfrm>
              <a:off x="0" y="300"/>
              <a:ext cx="6240" cy="45"/>
            </a:xfrm>
            <a:prstGeom prst="rect">
              <a:avLst/>
            </a:prstGeom>
            <a:solidFill>
              <a:srgbClr val="FF3399"/>
            </a:solidFill>
            <a:ln w="9525" algn="ctr">
              <a:noFill/>
              <a:miter lim="800000"/>
              <a:headEnd/>
              <a:tailEnd/>
            </a:ln>
            <a:effectLst/>
          </p:spPr>
          <p:txBody>
            <a:bodyPr wrap="none" anchor="ctr"/>
            <a:lstStyle/>
            <a:p>
              <a:pPr algn="ctr" defTabSz="914400" fontAlgn="base">
                <a:spcBef>
                  <a:spcPct val="0"/>
                </a:spcBef>
                <a:spcAft>
                  <a:spcPct val="0"/>
                </a:spcAft>
                <a:defRPr/>
              </a:pPr>
              <a:endParaRPr lang="ja-JP" altLang="en-US" sz="1800">
                <a:solidFill>
                  <a:srgbClr val="000000"/>
                </a:solidFill>
              </a:endParaRPr>
            </a:p>
          </p:txBody>
        </p:sp>
        <p:sp>
          <p:nvSpPr>
            <p:cNvPr id="30750" name="Rectangle 30"/>
            <p:cNvSpPr>
              <a:spLocks noChangeArrowheads="1"/>
            </p:cNvSpPr>
            <p:nvPr userDrawn="1"/>
          </p:nvSpPr>
          <p:spPr bwMode="auto">
            <a:xfrm>
              <a:off x="0" y="255"/>
              <a:ext cx="6240" cy="45"/>
            </a:xfrm>
            <a:prstGeom prst="rect">
              <a:avLst/>
            </a:prstGeom>
            <a:solidFill>
              <a:srgbClr val="FFCCFF"/>
            </a:solidFill>
            <a:ln w="9525" algn="ctr">
              <a:noFill/>
              <a:miter lim="800000"/>
              <a:headEnd/>
              <a:tailEnd/>
            </a:ln>
            <a:effectLst/>
          </p:spPr>
          <p:txBody>
            <a:bodyPr wrap="none" anchor="ctr"/>
            <a:lstStyle/>
            <a:p>
              <a:pPr algn="ctr" defTabSz="914400" fontAlgn="base">
                <a:spcBef>
                  <a:spcPct val="0"/>
                </a:spcBef>
                <a:spcAft>
                  <a:spcPct val="0"/>
                </a:spcAft>
                <a:defRPr/>
              </a:pPr>
              <a:endParaRPr lang="ja-JP" altLang="en-US" sz="1800">
                <a:solidFill>
                  <a:srgbClr val="000000"/>
                </a:solidFill>
              </a:endParaRPr>
            </a:p>
          </p:txBody>
        </p:sp>
      </p:grpSp>
      <p:sp>
        <p:nvSpPr>
          <p:cNvPr id="3080" name="Rectangle 22"/>
          <p:cNvSpPr>
            <a:spLocks noGrp="1" noChangeArrowheads="1"/>
          </p:cNvSpPr>
          <p:nvPr>
            <p:ph type="title"/>
          </p:nvPr>
        </p:nvSpPr>
        <p:spPr bwMode="auto">
          <a:xfrm>
            <a:off x="0" y="0"/>
            <a:ext cx="8411830"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3081" name="Picture 32" descr="ppjtitle"/>
          <p:cNvPicPr>
            <a:picLocks noChangeAspect="1" noChangeArrowheads="1"/>
          </p:cNvPicPr>
          <p:nvPr/>
        </p:nvPicPr>
        <p:blipFill>
          <a:blip r:embed="rId15" cstate="print"/>
          <a:srcRect l="1756" r="81940" b="42691"/>
          <a:stretch>
            <a:fillRect/>
          </a:stretch>
        </p:blipFill>
        <p:spPr bwMode="auto">
          <a:xfrm>
            <a:off x="8851242" y="1"/>
            <a:ext cx="1229383" cy="334963"/>
          </a:xfrm>
          <a:prstGeom prst="rect">
            <a:avLst/>
          </a:prstGeom>
          <a:noFill/>
          <a:ln w="9525">
            <a:noFill/>
            <a:miter lim="800000"/>
            <a:headEnd/>
            <a:tailEnd/>
          </a:ln>
        </p:spPr>
      </p:pic>
    </p:spTree>
    <p:extLst>
      <p:ext uri="{BB962C8B-B14F-4D97-AF65-F5344CB8AC3E}">
        <p14:creationId xmlns:p14="http://schemas.microsoft.com/office/powerpoint/2010/main" val="3051044581"/>
      </p:ext>
    </p:extLst>
  </p:cSld>
  <p:clrMap bg1="lt1" tx1="dk1" bg2="lt2" tx2="dk2" accent1="accent1" accent2="accent2" accent3="accent3" accent4="accent4" accent5="accent5" accent6="accent6" hlink="hlink" folHlink="folHlink"/>
  <p:sldLayoutIdLst>
    <p:sldLayoutId id="2147484478" r:id="rId1"/>
    <p:sldLayoutId id="2147484479" r:id="rId2"/>
    <p:sldLayoutId id="2147484480" r:id="rId3"/>
    <p:sldLayoutId id="2147484481" r:id="rId4"/>
    <p:sldLayoutId id="2147484482" r:id="rId5"/>
    <p:sldLayoutId id="2147484483" r:id="rId6"/>
    <p:sldLayoutId id="2147484484" r:id="rId7"/>
    <p:sldLayoutId id="2147484485" r:id="rId8"/>
    <p:sldLayoutId id="2147484486" r:id="rId9"/>
    <p:sldLayoutId id="2147484487" r:id="rId10"/>
    <p:sldLayoutId id="2147484488" r:id="rId11"/>
    <p:sldLayoutId id="2147484489" r:id="rId12"/>
    <p:sldLayoutId id="2147484490" r:id="rId13"/>
  </p:sldLayoutIdLst>
  <p:hf hdr="0" ftr="0" dt="0"/>
  <p:txStyles>
    <p:title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504089" y="274638"/>
            <a:ext cx="9072563" cy="1143000"/>
          </a:xfrm>
          <a:prstGeom prst="rect">
            <a:avLst/>
          </a:prstGeom>
        </p:spPr>
        <p:txBody>
          <a:bodyPr vert="horz" lIns="91354" tIns="45677" rIns="91354" bIns="45677"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504089" y="1600283"/>
            <a:ext cx="9072563" cy="4525963"/>
          </a:xfrm>
          <a:prstGeom prst="rect">
            <a:avLst/>
          </a:prstGeom>
        </p:spPr>
        <p:txBody>
          <a:bodyPr vert="horz" lIns="91354" tIns="45677" rIns="91354" bIns="45677"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504033" y="6357271"/>
            <a:ext cx="2352146" cy="365125"/>
          </a:xfrm>
          <a:prstGeom prst="rect">
            <a:avLst/>
          </a:prstGeom>
        </p:spPr>
        <p:txBody>
          <a:bodyPr vert="horz" lIns="91354" tIns="45677" rIns="91354" bIns="45677" rtlCol="0" anchor="ctr"/>
          <a:lstStyle>
            <a:lvl1pPr algn="l">
              <a:defRPr sz="1200">
                <a:solidFill>
                  <a:schemeClr val="tx1">
                    <a:tint val="75000"/>
                  </a:schemeClr>
                </a:solidFill>
              </a:defRPr>
            </a:lvl1pPr>
          </a:lstStyle>
          <a:p>
            <a:pPr defTabSz="914400" fontAlgn="base">
              <a:spcBef>
                <a:spcPct val="0"/>
              </a:spcBef>
              <a:spcAft>
                <a:spcPct val="0"/>
              </a:spcAft>
            </a:pPr>
            <a:fld id="{66698CA2-9182-445D-A7C7-BCD82E4EED4F}" type="datetime1">
              <a:rPr lang="ja-JP" altLang="en-US" smtClean="0">
                <a:solidFill>
                  <a:prstClr val="black">
                    <a:tint val="75000"/>
                  </a:prstClr>
                </a:solidFill>
                <a:latin typeface="Arial" charset="0"/>
              </a:rPr>
              <a:pPr defTabSz="914400" fontAlgn="base">
                <a:spcBef>
                  <a:spcPct val="0"/>
                </a:spcBef>
                <a:spcAft>
                  <a:spcPct val="0"/>
                </a:spcAft>
              </a:pPr>
              <a:t>2024/12/18</a:t>
            </a:fld>
            <a:endParaRPr lang="ja-JP" altLang="en-US">
              <a:solidFill>
                <a:prstClr val="black">
                  <a:tint val="75000"/>
                </a:prstClr>
              </a:solidFill>
              <a:latin typeface="Arial" charset="0"/>
            </a:endParaRPr>
          </a:p>
        </p:txBody>
      </p:sp>
      <p:sp>
        <p:nvSpPr>
          <p:cNvPr id="5" name="フッター プレースホルダー 4"/>
          <p:cNvSpPr>
            <a:spLocks noGrp="1"/>
          </p:cNvSpPr>
          <p:nvPr>
            <p:ph type="ftr" sz="quarter" idx="3"/>
          </p:nvPr>
        </p:nvSpPr>
        <p:spPr>
          <a:xfrm>
            <a:off x="3444221" y="6357271"/>
            <a:ext cx="3192198" cy="365125"/>
          </a:xfrm>
          <a:prstGeom prst="rect">
            <a:avLst/>
          </a:prstGeom>
        </p:spPr>
        <p:txBody>
          <a:bodyPr vert="horz" lIns="91354" tIns="45677" rIns="91354" bIns="45677" rtlCol="0" anchor="ctr"/>
          <a:lstStyle>
            <a:lvl1pPr algn="ctr">
              <a:defRPr sz="1200">
                <a:solidFill>
                  <a:schemeClr val="tx1">
                    <a:tint val="75000"/>
                  </a:schemeClr>
                </a:solidFill>
              </a:defRPr>
            </a:lvl1pPr>
          </a:lstStyle>
          <a:p>
            <a:pPr defTabSz="914400" fontAlgn="base">
              <a:spcBef>
                <a:spcPct val="0"/>
              </a:spcBef>
              <a:spcAft>
                <a:spcPct val="0"/>
              </a:spcAft>
            </a:pPr>
            <a:endParaRPr lang="ja-JP" altLang="en-US">
              <a:solidFill>
                <a:prstClr val="black">
                  <a:tint val="75000"/>
                </a:prstClr>
              </a:solidFill>
              <a:latin typeface="Arial" charset="0"/>
            </a:endParaRPr>
          </a:p>
        </p:txBody>
      </p:sp>
      <p:sp>
        <p:nvSpPr>
          <p:cNvPr id="6" name="スライド番号プレースホルダー 5"/>
          <p:cNvSpPr>
            <a:spLocks noGrp="1"/>
          </p:cNvSpPr>
          <p:nvPr>
            <p:ph type="sldNum" sz="quarter" idx="4"/>
          </p:nvPr>
        </p:nvSpPr>
        <p:spPr>
          <a:xfrm>
            <a:off x="7224449" y="6357271"/>
            <a:ext cx="2352146" cy="365125"/>
          </a:xfrm>
          <a:prstGeom prst="rect">
            <a:avLst/>
          </a:prstGeom>
        </p:spPr>
        <p:txBody>
          <a:bodyPr vert="horz" lIns="91354" tIns="45677" rIns="91354" bIns="45677" rtlCol="0" anchor="ctr"/>
          <a:lstStyle>
            <a:lvl1pPr algn="r">
              <a:defRPr sz="1200">
                <a:solidFill>
                  <a:schemeClr val="tx1">
                    <a:tint val="75000"/>
                  </a:schemeClr>
                </a:solidFill>
              </a:defRPr>
            </a:lvl1pPr>
          </a:lstStyle>
          <a:p>
            <a:pPr defTabSz="914400" fontAlgn="base">
              <a:spcBef>
                <a:spcPct val="0"/>
              </a:spcBef>
              <a:spcAft>
                <a:spcPct val="0"/>
              </a:spcAft>
            </a:pPr>
            <a:fld id="{0AD1E8BE-2227-49B1-8D14-4BC9216DB8BD}" type="slidenum">
              <a:rPr lang="ja-JP" altLang="en-US" smtClean="0">
                <a:solidFill>
                  <a:prstClr val="black">
                    <a:tint val="75000"/>
                  </a:prstClr>
                </a:solidFill>
                <a:latin typeface="Arial" charset="0"/>
              </a:rPr>
              <a:pPr defTabSz="914400" fontAlgn="base">
                <a:spcBef>
                  <a:spcPct val="0"/>
                </a:spcBef>
                <a:spcAft>
                  <a:spcPct val="0"/>
                </a:spcAft>
              </a:pPr>
              <a:t>‹#›</a:t>
            </a:fld>
            <a:endParaRPr lang="ja-JP" altLang="en-US">
              <a:solidFill>
                <a:prstClr val="black">
                  <a:tint val="75000"/>
                </a:prstClr>
              </a:solidFill>
              <a:latin typeface="Arial" charset="0"/>
            </a:endParaRPr>
          </a:p>
        </p:txBody>
      </p:sp>
    </p:spTree>
    <p:extLst>
      <p:ext uri="{BB962C8B-B14F-4D97-AF65-F5344CB8AC3E}">
        <p14:creationId xmlns:p14="http://schemas.microsoft.com/office/powerpoint/2010/main" val="2003173505"/>
      </p:ext>
    </p:extLst>
  </p:cSld>
  <p:clrMap bg1="lt1" tx1="dk1" bg2="lt2" tx2="dk2" accent1="accent1" accent2="accent2" accent3="accent3" accent4="accent4" accent5="accent5" accent6="accent6" hlink="hlink" folHlink="folHlink"/>
  <p:sldLayoutIdLst>
    <p:sldLayoutId id="2147484505" r:id="rId1"/>
    <p:sldLayoutId id="2147484506" r:id="rId2"/>
    <p:sldLayoutId id="2147484507" r:id="rId3"/>
    <p:sldLayoutId id="2147484508" r:id="rId4"/>
    <p:sldLayoutId id="2147484509" r:id="rId5"/>
    <p:sldLayoutId id="2147484510" r:id="rId6"/>
    <p:sldLayoutId id="2147484511" r:id="rId7"/>
    <p:sldLayoutId id="2147484512" r:id="rId8"/>
    <p:sldLayoutId id="2147484513" r:id="rId9"/>
    <p:sldLayoutId id="2147484514" r:id="rId10"/>
    <p:sldLayoutId id="2147484515" r:id="rId11"/>
    <p:sldLayoutId id="2147484516" r:id="rId12"/>
    <p:sldLayoutId id="2147484517" r:id="rId13"/>
  </p:sldLayoutIdLst>
  <p:hf sldNum="0" hdr="0" ftr="0" dt="0"/>
  <p:txStyles>
    <p:titleStyle>
      <a:lvl1pPr algn="ctr" defTabSz="913532" rtl="0" eaLnBrk="1" latinLnBrk="0" hangingPunct="1">
        <a:spcBef>
          <a:spcPct val="0"/>
        </a:spcBef>
        <a:buNone/>
        <a:defRPr kumimoji="1" sz="4400" kern="1200">
          <a:solidFill>
            <a:schemeClr val="tx1"/>
          </a:solidFill>
          <a:latin typeface="+mj-lt"/>
          <a:ea typeface="+mj-ea"/>
          <a:cs typeface="+mj-cs"/>
        </a:defRPr>
      </a:lvl1pPr>
    </p:titleStyle>
    <p:bodyStyle>
      <a:lvl1pPr marL="342574" indent="-342574" algn="l" defTabSz="913532"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246" indent="-285478" algn="l" defTabSz="913532"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1915" indent="-228384" algn="l" defTabSz="913532"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598680" indent="-228384" algn="l" defTabSz="913532"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5448" indent="-228384" algn="l" defTabSz="913532"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2214" indent="-228384" algn="l" defTabSz="913532"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68978" indent="-228384" algn="l" defTabSz="913532"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5744" indent="-228384" algn="l" defTabSz="913532"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2511" indent="-228384" algn="l" defTabSz="913532"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3532" rtl="0" eaLnBrk="1" latinLnBrk="0" hangingPunct="1">
        <a:defRPr kumimoji="1" sz="1800" kern="1200">
          <a:solidFill>
            <a:schemeClr val="tx1"/>
          </a:solidFill>
          <a:latin typeface="+mn-lt"/>
          <a:ea typeface="+mn-ea"/>
          <a:cs typeface="+mn-cs"/>
        </a:defRPr>
      </a:lvl1pPr>
      <a:lvl2pPr marL="456768" algn="l" defTabSz="913532" rtl="0" eaLnBrk="1" latinLnBrk="0" hangingPunct="1">
        <a:defRPr kumimoji="1" sz="1800" kern="1200">
          <a:solidFill>
            <a:schemeClr val="tx1"/>
          </a:solidFill>
          <a:latin typeface="+mn-lt"/>
          <a:ea typeface="+mn-ea"/>
          <a:cs typeface="+mn-cs"/>
        </a:defRPr>
      </a:lvl2pPr>
      <a:lvl3pPr marL="913532" algn="l" defTabSz="913532" rtl="0" eaLnBrk="1" latinLnBrk="0" hangingPunct="1">
        <a:defRPr kumimoji="1" sz="1800" kern="1200">
          <a:solidFill>
            <a:schemeClr val="tx1"/>
          </a:solidFill>
          <a:latin typeface="+mn-lt"/>
          <a:ea typeface="+mn-ea"/>
          <a:cs typeface="+mn-cs"/>
        </a:defRPr>
      </a:lvl3pPr>
      <a:lvl4pPr marL="1370299" algn="l" defTabSz="913532" rtl="0" eaLnBrk="1" latinLnBrk="0" hangingPunct="1">
        <a:defRPr kumimoji="1" sz="1800" kern="1200">
          <a:solidFill>
            <a:schemeClr val="tx1"/>
          </a:solidFill>
          <a:latin typeface="+mn-lt"/>
          <a:ea typeface="+mn-ea"/>
          <a:cs typeface="+mn-cs"/>
        </a:defRPr>
      </a:lvl4pPr>
      <a:lvl5pPr marL="1827065" algn="l" defTabSz="913532" rtl="0" eaLnBrk="1" latinLnBrk="0" hangingPunct="1">
        <a:defRPr kumimoji="1" sz="1800" kern="1200">
          <a:solidFill>
            <a:schemeClr val="tx1"/>
          </a:solidFill>
          <a:latin typeface="+mn-lt"/>
          <a:ea typeface="+mn-ea"/>
          <a:cs typeface="+mn-cs"/>
        </a:defRPr>
      </a:lvl5pPr>
      <a:lvl6pPr marL="2283831" algn="l" defTabSz="913532" rtl="0" eaLnBrk="1" latinLnBrk="0" hangingPunct="1">
        <a:defRPr kumimoji="1" sz="1800" kern="1200">
          <a:solidFill>
            <a:schemeClr val="tx1"/>
          </a:solidFill>
          <a:latin typeface="+mn-lt"/>
          <a:ea typeface="+mn-ea"/>
          <a:cs typeface="+mn-cs"/>
        </a:defRPr>
      </a:lvl6pPr>
      <a:lvl7pPr marL="2740596" algn="l" defTabSz="913532" rtl="0" eaLnBrk="1" latinLnBrk="0" hangingPunct="1">
        <a:defRPr kumimoji="1" sz="1800" kern="1200">
          <a:solidFill>
            <a:schemeClr val="tx1"/>
          </a:solidFill>
          <a:latin typeface="+mn-lt"/>
          <a:ea typeface="+mn-ea"/>
          <a:cs typeface="+mn-cs"/>
        </a:defRPr>
      </a:lvl7pPr>
      <a:lvl8pPr marL="3197362" algn="l" defTabSz="913532" rtl="0" eaLnBrk="1" latinLnBrk="0" hangingPunct="1">
        <a:defRPr kumimoji="1" sz="1800" kern="1200">
          <a:solidFill>
            <a:schemeClr val="tx1"/>
          </a:solidFill>
          <a:latin typeface="+mn-lt"/>
          <a:ea typeface="+mn-ea"/>
          <a:cs typeface="+mn-cs"/>
        </a:defRPr>
      </a:lvl8pPr>
      <a:lvl9pPr marL="3654128" algn="l" defTabSz="913532"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7812484" y="6492876"/>
            <a:ext cx="2268141" cy="365125"/>
          </a:xfrm>
          <a:prstGeom prst="rect">
            <a:avLst/>
          </a:prstGeom>
        </p:spPr>
        <p:txBody>
          <a:bodyPr vert="horz" lIns="91440" tIns="45720" rIns="91440" bIns="45720" rtlCol="0" anchor="ctr"/>
          <a:lstStyle>
            <a:lvl1pPr algn="r">
              <a:defRPr sz="1000" b="0" i="0">
                <a:solidFill>
                  <a:schemeClr val="tx1"/>
                </a:solidFill>
                <a:latin typeface="Meiryo UI" panose="020B0604030504040204" pitchFamily="34" charset="-128"/>
                <a:ea typeface="Meiryo UI" panose="020B0604030504040204" pitchFamily="34" charset="-128"/>
              </a:defRPr>
            </a:lvl1pPr>
          </a:lstStyle>
          <a:p>
            <a:fld id="{0D14D715-0E5B-8E4D-B55D-93FA97F5B934}" type="slidenum">
              <a:rPr kumimoji="1" lang="ja-JP" altLang="en-US" smtClean="0"/>
              <a:pPr/>
              <a:t>‹#›</a:t>
            </a:fld>
            <a:endParaRPr kumimoji="1" lang="ja-JP" altLang="en-US"/>
          </a:p>
        </p:txBody>
      </p:sp>
      <p:pic>
        <p:nvPicPr>
          <p:cNvPr id="7" name="図 6">
            <a:extLst>
              <a:ext uri="{FF2B5EF4-FFF2-40B4-BE49-F238E27FC236}">
                <a16:creationId xmlns:a16="http://schemas.microsoft.com/office/drawing/2014/main" id="{97345506-4E39-C248-A3BA-1A37A77DDA2E}"/>
              </a:ext>
            </a:extLst>
          </p:cNvPr>
          <p:cNvPicPr>
            <a:picLocks noChangeAspect="1"/>
          </p:cNvPicPr>
          <p:nvPr/>
        </p:nvPicPr>
        <p:blipFill>
          <a:blip r:embed="rId5"/>
          <a:stretch>
            <a:fillRect/>
          </a:stretch>
        </p:blipFill>
        <p:spPr>
          <a:xfrm>
            <a:off x="0" y="1"/>
            <a:ext cx="10080625" cy="790121"/>
          </a:xfrm>
          <a:prstGeom prst="rect">
            <a:avLst/>
          </a:prstGeom>
        </p:spPr>
      </p:pic>
      <p:sp>
        <p:nvSpPr>
          <p:cNvPr id="8" name="タイトル プレースホルダー 7">
            <a:extLst>
              <a:ext uri="{FF2B5EF4-FFF2-40B4-BE49-F238E27FC236}">
                <a16:creationId xmlns:a16="http://schemas.microsoft.com/office/drawing/2014/main" id="{7BC79D6C-FD35-1A49-AD05-C3622CCBC7DE}"/>
              </a:ext>
            </a:extLst>
          </p:cNvPr>
          <p:cNvSpPr>
            <a:spLocks noGrp="1"/>
          </p:cNvSpPr>
          <p:nvPr>
            <p:ph type="title"/>
          </p:nvPr>
        </p:nvSpPr>
        <p:spPr>
          <a:xfrm>
            <a:off x="252016" y="395060"/>
            <a:ext cx="8694539" cy="213360"/>
          </a:xfrm>
          <a:prstGeom prst="rect">
            <a:avLst/>
          </a:prstGeom>
        </p:spPr>
        <p:txBody>
          <a:bodyPr vert="horz" lIns="91440" tIns="45720" rIns="91440" bIns="45720" rtlCol="0" anchor="ctr">
            <a:normAutofit/>
          </a:bodyPr>
          <a:lstStyle/>
          <a:p>
            <a:r>
              <a:rPr kumimoji="1" lang="ja-JP" altLang="en-US"/>
              <a:t>マスター タイトルの書式設定</a:t>
            </a:r>
          </a:p>
        </p:txBody>
      </p:sp>
    </p:spTree>
    <p:extLst>
      <p:ext uri="{BB962C8B-B14F-4D97-AF65-F5344CB8AC3E}">
        <p14:creationId xmlns:p14="http://schemas.microsoft.com/office/powerpoint/2010/main" val="2949667769"/>
      </p:ext>
    </p:extLst>
  </p:cSld>
  <p:clrMap bg1="lt1" tx1="dk1" bg2="lt2" tx2="dk2" accent1="accent1" accent2="accent2" accent3="accent3" accent4="accent4" accent5="accent5" accent6="accent6" hlink="hlink" folHlink="folHlink"/>
  <p:sldLayoutIdLst>
    <p:sldLayoutId id="2147484519" r:id="rId1"/>
    <p:sldLayoutId id="2147484520" r:id="rId2"/>
    <p:sldLayoutId id="2147484521" r:id="rId3"/>
  </p:sldLayoutIdLst>
  <p:hf hdr="0" ftr="0" dt="0"/>
  <p:txStyles>
    <p:titleStyle>
      <a:lvl1pPr algn="l" defTabSz="914400" rtl="0" eaLnBrk="1" latinLnBrk="0" hangingPunct="1">
        <a:lnSpc>
          <a:spcPct val="90000"/>
        </a:lnSpc>
        <a:spcBef>
          <a:spcPct val="0"/>
        </a:spcBef>
        <a:buNone/>
        <a:defRPr kumimoji="1" sz="1800" b="1" i="0" kern="1200">
          <a:solidFill>
            <a:schemeClr val="bg1"/>
          </a:solidFill>
          <a:latin typeface="Meiryo UI" panose="020B0604030504040204" pitchFamily="34" charset="-128"/>
          <a:ea typeface="Meiryo UI" panose="020B0604030504040204" pitchFamily="34" charset="-128"/>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4110">
          <p15:clr>
            <a:srgbClr val="F26B43"/>
          </p15:clr>
        </p15:guide>
        <p15:guide id="2" pos="217">
          <p15:clr>
            <a:srgbClr val="F26B43"/>
          </p15:clr>
        </p15:guide>
        <p15:guide id="3" pos="6023">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6B8D0DDD-C640-0645-8A24-4E18D7FDE50F}"/>
              </a:ext>
            </a:extLst>
          </p:cNvPr>
          <p:cNvSpPr txBox="1"/>
          <p:nvPr/>
        </p:nvSpPr>
        <p:spPr>
          <a:xfrm>
            <a:off x="71760" y="99671"/>
            <a:ext cx="7200800" cy="553998"/>
          </a:xfrm>
          <a:prstGeom prst="rect">
            <a:avLst/>
          </a:prstGeom>
          <a:noFill/>
        </p:spPr>
        <p:txBody>
          <a:bodyPr wrap="square" lIns="0" tIns="0" rIns="0" bIns="0" rtlCol="0">
            <a:spAutoFit/>
          </a:bodyPr>
          <a:lstStyle/>
          <a:p>
            <a:pPr marL="0" marR="0" lvl="0" indent="0" algn="l" defTabSz="883036"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300" normalizeH="0" baseline="0" noProof="0" dirty="0">
                <a:ln>
                  <a:noFill/>
                </a:ln>
                <a:solidFill>
                  <a:srgbClr val="FFFFFF"/>
                </a:solidFill>
                <a:effectLst/>
                <a:uLnTx/>
                <a:uFillTx/>
                <a:latin typeface="Meiryo UI" panose="020B0604030504040204" pitchFamily="34" charset="-128"/>
                <a:ea typeface="Meiryo UI" panose="020B0604030504040204" pitchFamily="34" charset="-128"/>
                <a:cs typeface="+mn-cs"/>
              </a:rPr>
              <a:t>ローカル</a:t>
            </a:r>
            <a:r>
              <a:rPr kumimoji="0" lang="en-US" altLang="ja-JP" sz="1800" b="1" i="0" u="none" strike="noStrike" kern="1200" cap="none" spc="300" normalizeH="0" baseline="0" noProof="0" dirty="0">
                <a:ln>
                  <a:noFill/>
                </a:ln>
                <a:solidFill>
                  <a:srgbClr val="FFFFFF"/>
                </a:solidFill>
                <a:effectLst/>
                <a:uLnTx/>
                <a:uFillTx/>
                <a:latin typeface="Meiryo UI" panose="020B0604030504040204" pitchFamily="34" charset="-128"/>
                <a:ea typeface="Meiryo UI" panose="020B0604030504040204" pitchFamily="34" charset="-128"/>
                <a:cs typeface="+mn-cs"/>
              </a:rPr>
              <a:t>10,000</a:t>
            </a:r>
            <a:r>
              <a:rPr kumimoji="0" lang="ja-JP" altLang="en-US" sz="1800" b="1" i="0" u="none" strike="noStrike" kern="1200" cap="none" spc="300" normalizeH="0" baseline="0" noProof="0" dirty="0">
                <a:ln>
                  <a:noFill/>
                </a:ln>
                <a:solidFill>
                  <a:srgbClr val="FFFFFF"/>
                </a:solidFill>
                <a:effectLst/>
                <a:uLnTx/>
                <a:uFillTx/>
                <a:latin typeface="Meiryo UI" panose="020B0604030504040204" pitchFamily="34" charset="-128"/>
                <a:ea typeface="Meiryo UI" panose="020B0604030504040204" pitchFamily="34" charset="-128"/>
                <a:cs typeface="+mn-cs"/>
              </a:rPr>
              <a:t>プロジェクト ○○県○○市</a:t>
            </a:r>
          </a:p>
          <a:p>
            <a:pPr marL="0" marR="0" lvl="0" indent="0" algn="l" defTabSz="883036"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300" normalizeH="0" baseline="0" noProof="0" dirty="0">
                <a:ln>
                  <a:noFill/>
                </a:ln>
                <a:solidFill>
                  <a:srgbClr val="FFFFFF"/>
                </a:solidFill>
                <a:effectLst/>
                <a:uLnTx/>
                <a:uFillTx/>
                <a:latin typeface="Meiryo UI" panose="020B0604030504040204" pitchFamily="34" charset="-128"/>
                <a:ea typeface="Meiryo UI" panose="020B0604030504040204" pitchFamily="34" charset="-128"/>
                <a:cs typeface="+mn-cs"/>
              </a:rPr>
              <a:t>「○○･･･○○事業」</a:t>
            </a:r>
          </a:p>
        </p:txBody>
      </p:sp>
      <p:sp>
        <p:nvSpPr>
          <p:cNvPr id="22" name="テキスト ボックス 21">
            <a:extLst>
              <a:ext uri="{FF2B5EF4-FFF2-40B4-BE49-F238E27FC236}">
                <a16:creationId xmlns:a16="http://schemas.microsoft.com/office/drawing/2014/main" id="{2896AA7D-58D4-4366-9D93-18610C81A302}"/>
              </a:ext>
            </a:extLst>
          </p:cNvPr>
          <p:cNvSpPr txBox="1"/>
          <p:nvPr/>
        </p:nvSpPr>
        <p:spPr>
          <a:xfrm>
            <a:off x="8101688" y="490563"/>
            <a:ext cx="1840572" cy="215444"/>
          </a:xfrm>
          <a:prstGeom prst="rect">
            <a:avLst/>
          </a:prstGeom>
          <a:noFill/>
        </p:spPr>
        <p:txBody>
          <a:bodyPr wrap="square" lIns="0" tIns="0" rIns="0" bIns="0" rtlCol="0">
            <a:spAutoFit/>
          </a:bodyPr>
          <a:lstStyle/>
          <a:p>
            <a:pPr marL="0" marR="0" lvl="0" indent="0" algn="l" defTabSz="883036" rtl="0" eaLnBrk="1" fontAlgn="auto" latinLnBrk="0" hangingPunct="1">
              <a:lnSpc>
                <a:spcPct val="100000"/>
              </a:lnSpc>
              <a:spcBef>
                <a:spcPts val="0"/>
              </a:spcBef>
              <a:spcAft>
                <a:spcPts val="0"/>
              </a:spcAft>
              <a:buClrTx/>
              <a:buSzTx/>
              <a:buFontTx/>
              <a:buNone/>
              <a:tabLst/>
              <a:defRPr/>
            </a:pPr>
            <a:r>
              <a:rPr kumimoji="0" lang="zh-TW" altLang="en-US" sz="1400" b="1" i="0" u="none" strike="noStrike" kern="1200" cap="none" spc="300" normalizeH="0" baseline="0" noProof="0" dirty="0">
                <a:ln>
                  <a:noFill/>
                </a:ln>
                <a:solidFill>
                  <a:srgbClr val="FFFFFF"/>
                </a:solidFill>
                <a:effectLst/>
                <a:uLnTx/>
                <a:uFillTx/>
                <a:latin typeface="Meiryo UI" panose="020B0604030504040204" pitchFamily="34" charset="-128"/>
                <a:ea typeface="Meiryo UI" panose="020B0604030504040204" pitchFamily="34" charset="-128"/>
                <a:cs typeface="+mn-cs"/>
              </a:rPr>
              <a:t>令和</a:t>
            </a:r>
            <a:r>
              <a:rPr kumimoji="0" lang="ja-JP" altLang="en-US" sz="1400" b="1" i="0" u="none" strike="noStrike" kern="1200" cap="none" spc="300" normalizeH="0" baseline="0" noProof="0" dirty="0">
                <a:ln>
                  <a:noFill/>
                </a:ln>
                <a:solidFill>
                  <a:srgbClr val="FFFFFF"/>
                </a:solidFill>
                <a:effectLst/>
                <a:uLnTx/>
                <a:uFillTx/>
                <a:latin typeface="Meiryo UI" panose="020B0604030504040204" pitchFamily="34" charset="-128"/>
                <a:ea typeface="Meiryo UI" panose="020B0604030504040204" pitchFamily="34" charset="-128"/>
                <a:cs typeface="+mn-cs"/>
              </a:rPr>
              <a:t>○</a:t>
            </a:r>
            <a:r>
              <a:rPr kumimoji="0" lang="zh-TW" altLang="en-US" sz="1400" b="1" i="0" u="none" strike="noStrike" kern="1200" cap="none" spc="300" normalizeH="0" baseline="0" noProof="0" dirty="0">
                <a:ln>
                  <a:noFill/>
                </a:ln>
                <a:solidFill>
                  <a:srgbClr val="FFFFFF"/>
                </a:solidFill>
                <a:effectLst/>
                <a:uLnTx/>
                <a:uFillTx/>
                <a:latin typeface="Meiryo UI" panose="020B0604030504040204" pitchFamily="34" charset="-128"/>
                <a:ea typeface="Meiryo UI" panose="020B0604030504040204" pitchFamily="34" charset="-128"/>
                <a:cs typeface="+mn-cs"/>
              </a:rPr>
              <a:t>年</a:t>
            </a:r>
            <a:r>
              <a:rPr kumimoji="0" lang="ja-JP" altLang="en-US" sz="1400" b="1" i="0" u="none" strike="noStrike" kern="1200" cap="none" spc="300" normalizeH="0" baseline="0" noProof="0" dirty="0">
                <a:ln>
                  <a:noFill/>
                </a:ln>
                <a:solidFill>
                  <a:srgbClr val="FFFFFF"/>
                </a:solidFill>
                <a:effectLst/>
                <a:uLnTx/>
                <a:uFillTx/>
                <a:latin typeface="Meiryo UI" panose="020B0604030504040204" pitchFamily="34" charset="-128"/>
                <a:ea typeface="Meiryo UI" panose="020B0604030504040204" pitchFamily="34" charset="-128"/>
                <a:cs typeface="+mn-cs"/>
              </a:rPr>
              <a:t>○月申請</a:t>
            </a:r>
            <a:endParaRPr kumimoji="0" lang="zh-TW" altLang="en-US" sz="1400" b="1" i="0" u="none" strike="noStrike" kern="1200" cap="none" spc="300" normalizeH="0" baseline="0" noProof="0" dirty="0">
              <a:ln>
                <a:noFill/>
              </a:ln>
              <a:solidFill>
                <a:srgbClr val="FFFFFF"/>
              </a:solidFill>
              <a:effectLst/>
              <a:uLnTx/>
              <a:uFillTx/>
              <a:latin typeface="Meiryo UI" panose="020B0604030504040204" pitchFamily="34" charset="-128"/>
              <a:ea typeface="Meiryo UI" panose="020B0604030504040204" pitchFamily="34" charset="-128"/>
              <a:cs typeface="+mn-cs"/>
            </a:endParaRPr>
          </a:p>
        </p:txBody>
      </p:sp>
      <p:sp>
        <p:nvSpPr>
          <p:cNvPr id="6" name="正方形/長方形 5">
            <a:extLst>
              <a:ext uri="{FF2B5EF4-FFF2-40B4-BE49-F238E27FC236}">
                <a16:creationId xmlns:a16="http://schemas.microsoft.com/office/drawing/2014/main" id="{8CEFFBDD-5FAD-4A8C-B156-39D513A00405}"/>
              </a:ext>
            </a:extLst>
          </p:cNvPr>
          <p:cNvSpPr/>
          <p:nvPr/>
        </p:nvSpPr>
        <p:spPr>
          <a:xfrm>
            <a:off x="175988" y="3172060"/>
            <a:ext cx="9719386" cy="35608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tIns="0" rtlCol="0" anchor="ctr" anchorCtr="0"/>
          <a:lstStyle/>
          <a:p>
            <a:pPr marL="361950" marR="0" lvl="0" indent="-182563" algn="just" defTabSz="936163" rtl="0" eaLnBrk="1" fontAlgn="auto" latinLnBrk="0" hangingPunct="1">
              <a:lnSpc>
                <a:spcPct val="100000"/>
              </a:lnSpc>
              <a:spcBef>
                <a:spcPts val="0"/>
              </a:spcBef>
              <a:spcAft>
                <a:spcPts val="0"/>
              </a:spcAft>
              <a:buClrTx/>
              <a:buSzTx/>
              <a:buFontTx/>
              <a:buNone/>
              <a:tabLst/>
              <a:defRPr/>
            </a:pPr>
            <a:endParaRPr kumimoji="1" lang="en-US" altLang="ja-JP" sz="15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7" name="テキスト ボックス 6">
            <a:extLst>
              <a:ext uri="{FF2B5EF4-FFF2-40B4-BE49-F238E27FC236}">
                <a16:creationId xmlns:a16="http://schemas.microsoft.com/office/drawing/2014/main" id="{40121049-E829-4340-8E2E-5224C79CCEE1}"/>
              </a:ext>
            </a:extLst>
          </p:cNvPr>
          <p:cNvSpPr txBox="1"/>
          <p:nvPr/>
        </p:nvSpPr>
        <p:spPr>
          <a:xfrm>
            <a:off x="71760" y="910114"/>
            <a:ext cx="5165845" cy="1831271"/>
          </a:xfrm>
          <a:prstGeom prst="rect">
            <a:avLst/>
          </a:prstGeom>
          <a:noFill/>
          <a:ln w="9525">
            <a:noFill/>
            <a:prstDash val="lgDash"/>
          </a:ln>
        </p:spPr>
        <p:txBody>
          <a:bodyPr wrap="square" rtlCol="0">
            <a:spAutoFit/>
          </a:bodyPr>
          <a:lstStyle/>
          <a:p>
            <a:pPr marL="180000" marR="0" lvl="0" indent="-182563" algn="l" defTabSz="913451" rtl="0" eaLnBrk="1" fontAlgn="auto" latinLnBrk="0" hangingPunct="1">
              <a:lnSpc>
                <a:spcPct val="100000"/>
              </a:lnSpc>
              <a:spcBef>
                <a:spcPts val="600"/>
              </a:spcBef>
              <a:spcAft>
                <a:spcPts val="0"/>
              </a:spcAft>
              <a:buClrTx/>
              <a:buSzTx/>
              <a:buFontTx/>
              <a:buNone/>
              <a:tabLst/>
              <a:defRPr/>
            </a:pPr>
            <a:r>
              <a:rPr kumimoji="1" lang="ja-JP" altLang="en-US" sz="1400" b="1" i="0" u="none" strike="noStrike" kern="1200" cap="none" spc="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rPr>
              <a:t>事業背景</a:t>
            </a:r>
            <a:endParaRPr kumimoji="1" lang="en-US" altLang="ja-JP" sz="1400" b="1" i="0" u="none" strike="noStrike" kern="1200" cap="none" spc="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endParaRPr>
          </a:p>
          <a:p>
            <a:pPr marL="180000" marR="0" lvl="0" indent="-182563" algn="l" defTabSz="913451" rtl="0" eaLnBrk="1" fontAlgn="auto" latinLnBrk="0" hangingPunct="1">
              <a:lnSpc>
                <a:spcPct val="100000"/>
              </a:lnSpc>
              <a:spcBef>
                <a:spcPts val="600"/>
              </a:spcBef>
              <a:spcAft>
                <a:spcPts val="0"/>
              </a:spcAft>
              <a:buClrTx/>
              <a:buSzTx/>
              <a:buFontTx/>
              <a:buNone/>
              <a:tabLst/>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0000" marR="0" lvl="0" indent="-182563" algn="l" defTabSz="913451" rtl="0" eaLnBrk="1" fontAlgn="auto" latinLnBrk="0" hangingPunct="1">
              <a:lnSpc>
                <a:spcPct val="100000"/>
              </a:lnSpc>
              <a:spcBef>
                <a:spcPts val="600"/>
              </a:spcBef>
              <a:spcAft>
                <a:spcPts val="0"/>
              </a:spcAft>
              <a:buClrTx/>
              <a:buSzTx/>
              <a:buFontTx/>
              <a:buNone/>
              <a:tabLst/>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0000" marR="0" lvl="0" indent="-182563" algn="l" defTabSz="913451" rtl="0" eaLnBrk="1" fontAlgn="auto" latinLnBrk="0" hangingPunct="1">
              <a:lnSpc>
                <a:spcPct val="100000"/>
              </a:lnSpc>
              <a:spcBef>
                <a:spcPts val="600"/>
              </a:spcBef>
              <a:spcAft>
                <a:spcPts val="0"/>
              </a:spcAft>
              <a:buClrTx/>
              <a:buSzTx/>
              <a:buFontTx/>
              <a:buNone/>
              <a:tabLst/>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8" name="テキスト ボックス 7">
            <a:extLst>
              <a:ext uri="{FF2B5EF4-FFF2-40B4-BE49-F238E27FC236}">
                <a16:creationId xmlns:a16="http://schemas.microsoft.com/office/drawing/2014/main" id="{D587C9D4-E4E1-4319-85F6-35D7F89A8841}"/>
              </a:ext>
            </a:extLst>
          </p:cNvPr>
          <p:cNvSpPr txBox="1"/>
          <p:nvPr/>
        </p:nvSpPr>
        <p:spPr>
          <a:xfrm>
            <a:off x="5332537" y="912359"/>
            <a:ext cx="4636242" cy="2059858"/>
          </a:xfrm>
          <a:prstGeom prst="rect">
            <a:avLst/>
          </a:prstGeom>
          <a:noFill/>
          <a:ln w="9525">
            <a:noFill/>
            <a:prstDash val="lgDash"/>
          </a:ln>
        </p:spPr>
        <p:txBody>
          <a:bodyPr wrap="square" rtlCol="0">
            <a:noAutofit/>
          </a:bodyPr>
          <a:lstStyle/>
          <a:p>
            <a:pPr marL="180000" marR="0" lvl="0" indent="-182563" algn="l" defTabSz="913451" rtl="0" eaLnBrk="1" fontAlgn="auto" latinLnBrk="0" hangingPunct="1">
              <a:lnSpc>
                <a:spcPct val="100000"/>
              </a:lnSpc>
              <a:spcBef>
                <a:spcPts val="600"/>
              </a:spcBef>
              <a:spcAft>
                <a:spcPts val="0"/>
              </a:spcAft>
              <a:buClrTx/>
              <a:buSzTx/>
              <a:buFontTx/>
              <a:buNone/>
              <a:tabLst/>
              <a:defRPr/>
            </a:pPr>
            <a:r>
              <a:rPr kumimoji="1" lang="ja-JP" altLang="en-US" sz="1400" b="1" i="0" u="none" strike="noStrike" kern="1200" cap="none" spc="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rPr>
              <a:t>事業実施者</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0000" marR="0" lvl="0" indent="-182563" algn="l" defTabSz="913451" rtl="0" eaLnBrk="1" fontAlgn="auto" latinLnBrk="0" hangingPunct="1">
              <a:lnSpc>
                <a:spcPct val="100000"/>
              </a:lnSpc>
              <a:spcBef>
                <a:spcPts val="60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0000" marR="0" lvl="0" indent="-182563" algn="l" defTabSz="913451" rtl="0" eaLnBrk="1" fontAlgn="auto" latinLnBrk="0" hangingPunct="1">
              <a:lnSpc>
                <a:spcPct val="100000"/>
              </a:lnSpc>
              <a:spcBef>
                <a:spcPts val="600"/>
              </a:spcBef>
              <a:spcAft>
                <a:spcPts val="0"/>
              </a:spcAft>
              <a:buClrTx/>
              <a:buSzTx/>
              <a:buFontTx/>
              <a:buNone/>
              <a:tabLst/>
              <a:defRPr/>
            </a:pPr>
            <a:r>
              <a:rPr kumimoji="1" lang="ja-JP" altLang="en-US" sz="1400" b="1" i="0" u="none" strike="noStrike" kern="1200" cap="none" spc="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rPr>
              <a:t>自治体・金融機関の支援内容</a:t>
            </a:r>
            <a:endParaRPr kumimoji="1" lang="en-US" altLang="ja-JP" sz="1400" b="1" i="0" u="none" strike="noStrike" kern="1200" cap="none" spc="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endParaRPr>
          </a:p>
          <a:p>
            <a:pPr marL="180000" marR="0" lvl="0" indent="-182563" algn="l" defTabSz="913451" rtl="0" eaLnBrk="1" fontAlgn="auto" latinLnBrk="0" hangingPunct="1">
              <a:lnSpc>
                <a:spcPct val="100000"/>
              </a:lnSpc>
              <a:spcBef>
                <a:spcPts val="600"/>
              </a:spcBef>
              <a:spcAft>
                <a:spcPts val="0"/>
              </a:spcAft>
              <a:buClrTx/>
              <a:buSzTx/>
              <a:buFontTx/>
              <a:buNone/>
              <a:tabLst/>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公費による交付額：○○千円</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0000" marR="0" lvl="0" indent="-182563" algn="l" defTabSz="913451" rtl="0" eaLnBrk="1" fontAlgn="auto" latinLnBrk="0" hangingPunct="1">
              <a:lnSpc>
                <a:spcPts val="1200"/>
              </a:lnSpc>
              <a:spcBef>
                <a:spcPts val="600"/>
              </a:spcBef>
              <a:spcAft>
                <a:spcPts val="0"/>
              </a:spcAft>
              <a:buClrTx/>
              <a:buSzTx/>
              <a:buFontTx/>
              <a:buNone/>
              <a:tabLst/>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　 国費（地域経済循環創造事業交付金）：○○千円</a:t>
            </a:r>
            <a:endParaRPr kumimoji="1" lang="en-US" altLang="ja-JP"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endParaRPr>
          </a:p>
          <a:p>
            <a:pPr marL="180000" marR="0" lvl="0" indent="-182563" algn="l" defTabSz="913451" rtl="0" eaLnBrk="1" fontAlgn="auto" latinLnBrk="0" hangingPunct="1">
              <a:lnSpc>
                <a:spcPts val="1200"/>
              </a:lnSpc>
              <a:spcBef>
                <a:spcPts val="60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地方費：○○千円</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0000" marR="0" lvl="0" indent="-182563" algn="l" defTabSz="913451" rtl="0" eaLnBrk="1" fontAlgn="auto" latinLnBrk="0" hangingPunct="1">
              <a:lnSpc>
                <a:spcPct val="100000"/>
              </a:lnSpc>
              <a:spcBef>
                <a:spcPts val="600"/>
              </a:spcBef>
              <a:spcAft>
                <a:spcPts val="0"/>
              </a:spcAft>
              <a:buClrTx/>
              <a:buSzTx/>
              <a:buFontTx/>
              <a:buNone/>
              <a:tabLst/>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銀行による融資：○○千円</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0000" marR="0" lvl="0" indent="-182563" algn="l" defTabSz="913451" rtl="0" eaLnBrk="1" fontAlgn="auto" latinLnBrk="0" hangingPunct="1">
              <a:lnSpc>
                <a:spcPct val="100000"/>
              </a:lnSpc>
              <a:spcBef>
                <a:spcPts val="60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初期投資</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施設改修費・備品費（例）</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9" name="テキスト ボックス 8">
            <a:extLst>
              <a:ext uri="{FF2B5EF4-FFF2-40B4-BE49-F238E27FC236}">
                <a16:creationId xmlns:a16="http://schemas.microsoft.com/office/drawing/2014/main" id="{A6008872-5CEB-491B-8743-CB578C389E84}"/>
              </a:ext>
            </a:extLst>
          </p:cNvPr>
          <p:cNvSpPr txBox="1"/>
          <p:nvPr/>
        </p:nvSpPr>
        <p:spPr>
          <a:xfrm>
            <a:off x="7117081" y="3281333"/>
            <a:ext cx="2526662" cy="3314728"/>
          </a:xfrm>
          <a:prstGeom prst="rect">
            <a:avLst/>
          </a:prstGeom>
          <a:noFill/>
          <a:ln w="19050">
            <a:noFill/>
            <a:prstDash val="solid"/>
          </a:ln>
        </p:spPr>
        <p:txBody>
          <a:bodyPr wrap="square" rtlCol="0">
            <a:noAutofit/>
          </a:bodyPr>
          <a:lstStyle/>
          <a:p>
            <a:pPr marL="0" marR="0" lvl="0" indent="-182563" algn="l" defTabSz="913451"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rPr>
              <a:t>地域への貢献</a:t>
            </a:r>
            <a:endParaRPr kumimoji="1" lang="en-US" altLang="ja-JP" sz="1400" b="1" i="0" u="none" strike="noStrike" kern="1200" cap="none" spc="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endParaRPr>
          </a:p>
          <a:p>
            <a:pPr marL="182563" marR="0" lvl="0" indent="-182563" algn="l" defTabSz="913451" rtl="0" eaLnBrk="1" fontAlgn="auto" latinLnBrk="0" hangingPunct="1">
              <a:lnSpc>
                <a:spcPct val="100000"/>
              </a:lnSpc>
              <a:spcBef>
                <a:spcPts val="600"/>
              </a:spcBef>
              <a:spcAft>
                <a:spcPts val="0"/>
              </a:spcAft>
              <a:buClrTx/>
              <a:buSzTx/>
              <a:buFontTx/>
              <a:buNone/>
              <a:tabLst>
                <a:tab pos="0" algn="l"/>
              </a:tabLst>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2563" marR="0" lvl="0" indent="-182563" algn="l" defTabSz="913451" rtl="0" eaLnBrk="1" fontAlgn="auto" latinLnBrk="0" hangingPunct="1">
              <a:lnSpc>
                <a:spcPct val="100000"/>
              </a:lnSpc>
              <a:spcBef>
                <a:spcPts val="0"/>
              </a:spcBef>
              <a:spcAft>
                <a:spcPts val="0"/>
              </a:spcAft>
              <a:buClrTx/>
              <a:buSzTx/>
              <a:buFontTx/>
              <a:buNone/>
              <a:tabLst>
                <a:tab pos="0" algn="l"/>
              </a:tabLst>
              <a:defRPr/>
            </a:pP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2563" marR="0" lvl="0" indent="-182563" algn="l" defTabSz="913451" rtl="0" eaLnBrk="1" fontAlgn="auto" latinLnBrk="0" hangingPunct="1">
              <a:lnSpc>
                <a:spcPct val="100000"/>
              </a:lnSpc>
              <a:spcBef>
                <a:spcPts val="0"/>
              </a:spcBef>
              <a:spcAft>
                <a:spcPts val="0"/>
              </a:spcAft>
              <a:buClrTx/>
              <a:buSzTx/>
              <a:buFontTx/>
              <a:buNone/>
              <a:tabLst>
                <a:tab pos="0" algn="l"/>
              </a:tabLst>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2563" marR="0" lvl="0" indent="-182563" algn="l" defTabSz="913451"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2563" marR="0" lvl="0" indent="-182563" algn="l" defTabSz="913451"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2" name="テキスト ボックス 11">
            <a:extLst>
              <a:ext uri="{FF2B5EF4-FFF2-40B4-BE49-F238E27FC236}">
                <a16:creationId xmlns:a16="http://schemas.microsoft.com/office/drawing/2014/main" id="{D3A4C641-317A-4C5F-BFAC-A4E9719253B6}"/>
              </a:ext>
            </a:extLst>
          </p:cNvPr>
          <p:cNvSpPr txBox="1"/>
          <p:nvPr/>
        </p:nvSpPr>
        <p:spPr>
          <a:xfrm>
            <a:off x="58317" y="3279855"/>
            <a:ext cx="6275368" cy="2246769"/>
          </a:xfrm>
          <a:prstGeom prst="rect">
            <a:avLst/>
          </a:prstGeom>
          <a:noFill/>
        </p:spPr>
        <p:txBody>
          <a:bodyPr wrap="square" rtlCol="0">
            <a:spAutoFit/>
          </a:bodyPr>
          <a:lstStyle/>
          <a:p>
            <a:pPr marL="361950" marR="0" lvl="0" indent="-182563" algn="just" defTabSz="936163" rtl="0" eaLnBrk="1" fontAlgn="auto" latinLnBrk="0" hangingPunct="1">
              <a:lnSpc>
                <a:spcPts val="1800"/>
              </a:lnSpc>
              <a:spcBef>
                <a:spcPts val="0"/>
              </a:spcBef>
              <a:spcAft>
                <a:spcPts val="0"/>
              </a:spcAft>
              <a:buClrTx/>
              <a:buSzTx/>
              <a:buFontTx/>
              <a:buNone/>
              <a:tabLst/>
              <a:defRPr/>
            </a:pPr>
            <a:r>
              <a:rPr kumimoji="1" lang="ja-JP" altLang="en-US" sz="1400" b="1" i="0" u="none" strike="noStrike" kern="1200" cap="none" spc="10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rPr>
              <a:t>取組内容</a:t>
            </a:r>
            <a:endParaRPr kumimoji="1" lang="en-US" altLang="ja-JP" sz="1400" b="1" i="0" u="none" strike="noStrike" kern="1200" cap="none" spc="10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endParaRPr>
          </a:p>
          <a:p>
            <a:pPr marL="361950" marR="0" lvl="0" indent="-182563" algn="just" defTabSz="936163" rtl="0" eaLnBrk="1" fontAlgn="auto" latinLnBrk="0" hangingPunct="1">
              <a:lnSpc>
                <a:spcPts val="1800"/>
              </a:lnSpc>
              <a:spcBef>
                <a:spcPts val="600"/>
              </a:spcBef>
              <a:spcAft>
                <a:spcPts val="0"/>
              </a:spcAft>
              <a:buClrTx/>
              <a:buSzTx/>
              <a:buFontTx/>
              <a:buNone/>
              <a:tabLst/>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10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400" b="0" i="0" u="none" strike="noStrike" kern="1200" cap="none" spc="10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61950" marR="0" lvl="0" indent="-182563" algn="just" defTabSz="936163" rtl="0" eaLnBrk="1" fontAlgn="auto" latinLnBrk="0" hangingPunct="1">
              <a:lnSpc>
                <a:spcPts val="1800"/>
              </a:lnSpc>
              <a:spcBef>
                <a:spcPts val="600"/>
              </a:spcBef>
              <a:spcAft>
                <a:spcPts val="0"/>
              </a:spcAft>
              <a:buClrTx/>
              <a:buSzTx/>
              <a:buFontTx/>
              <a:buNone/>
              <a:tabLst/>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10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400" b="0" i="0" u="none" strike="noStrike" kern="1200" cap="none" spc="10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61950" marR="0" lvl="0" indent="-182563" algn="just" defTabSz="936163" rtl="0" eaLnBrk="1" fontAlgn="auto" latinLnBrk="0" hangingPunct="1">
              <a:lnSpc>
                <a:spcPts val="1800"/>
              </a:lnSpc>
              <a:spcBef>
                <a:spcPts val="600"/>
              </a:spcBef>
              <a:spcAft>
                <a:spcPts val="0"/>
              </a:spcAft>
              <a:buClrTx/>
              <a:buSzTx/>
              <a:buFontTx/>
              <a:buNone/>
              <a:tabLst/>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10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400" b="0" i="0" u="none" strike="noStrike" kern="1200" cap="none" spc="10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61950" marR="0" lvl="0" indent="-182563" algn="just" defTabSz="936163" rtl="0" eaLnBrk="1" fontAlgn="auto" latinLnBrk="0" hangingPunct="1">
              <a:lnSpc>
                <a:spcPts val="1800"/>
              </a:lnSpc>
              <a:spcBef>
                <a:spcPts val="600"/>
              </a:spcBef>
              <a:spcAft>
                <a:spcPts val="0"/>
              </a:spcAft>
              <a:buClrTx/>
              <a:buSzTx/>
              <a:buFontTx/>
              <a:buNone/>
              <a:tabLst/>
              <a:defRPr/>
            </a:pPr>
            <a:endParaRPr kumimoji="1" lang="en-US" altLang="ja-JP" sz="1500" b="0" i="0" u="sng" strike="noStrike" kern="1200" cap="none" spc="10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23" name="直線コネクタ 22">
            <a:extLst>
              <a:ext uri="{FF2B5EF4-FFF2-40B4-BE49-F238E27FC236}">
                <a16:creationId xmlns:a16="http://schemas.microsoft.com/office/drawing/2014/main" id="{9596F1E9-724B-4971-BBD9-016CC31320C1}"/>
              </a:ext>
            </a:extLst>
          </p:cNvPr>
          <p:cNvCxnSpPr>
            <a:cxnSpLocks/>
          </p:cNvCxnSpPr>
          <p:nvPr/>
        </p:nvCxnSpPr>
        <p:spPr>
          <a:xfrm>
            <a:off x="135327" y="1196752"/>
            <a:ext cx="5024079"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 name="直線コネクタ 23">
            <a:extLst>
              <a:ext uri="{FF2B5EF4-FFF2-40B4-BE49-F238E27FC236}">
                <a16:creationId xmlns:a16="http://schemas.microsoft.com/office/drawing/2014/main" id="{13F06EBA-95D5-45A4-B999-3616AFEBC4C5}"/>
              </a:ext>
            </a:extLst>
          </p:cNvPr>
          <p:cNvCxnSpPr>
            <a:cxnSpLocks/>
          </p:cNvCxnSpPr>
          <p:nvPr/>
        </p:nvCxnSpPr>
        <p:spPr>
          <a:xfrm>
            <a:off x="5332537" y="1196752"/>
            <a:ext cx="4356412"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直線コネクタ 24">
            <a:extLst>
              <a:ext uri="{FF2B5EF4-FFF2-40B4-BE49-F238E27FC236}">
                <a16:creationId xmlns:a16="http://schemas.microsoft.com/office/drawing/2014/main" id="{1E6EBDC2-0CAB-46D9-A637-F30FC5903069}"/>
              </a:ext>
            </a:extLst>
          </p:cNvPr>
          <p:cNvCxnSpPr>
            <a:cxnSpLocks/>
          </p:cNvCxnSpPr>
          <p:nvPr/>
        </p:nvCxnSpPr>
        <p:spPr>
          <a:xfrm>
            <a:off x="5332537" y="1772816"/>
            <a:ext cx="4356412"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6" name="直線コネクタ 25">
            <a:extLst>
              <a:ext uri="{FF2B5EF4-FFF2-40B4-BE49-F238E27FC236}">
                <a16:creationId xmlns:a16="http://schemas.microsoft.com/office/drawing/2014/main" id="{7593E193-C91D-4114-A106-6FFC0B34E38F}"/>
              </a:ext>
            </a:extLst>
          </p:cNvPr>
          <p:cNvCxnSpPr>
            <a:cxnSpLocks/>
          </p:cNvCxnSpPr>
          <p:nvPr/>
        </p:nvCxnSpPr>
        <p:spPr>
          <a:xfrm>
            <a:off x="287784" y="3571449"/>
            <a:ext cx="6516652"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7" name="直線コネクタ 26">
            <a:extLst>
              <a:ext uri="{FF2B5EF4-FFF2-40B4-BE49-F238E27FC236}">
                <a16:creationId xmlns:a16="http://schemas.microsoft.com/office/drawing/2014/main" id="{53E4D3DA-24FE-4556-84F7-C4175785826A}"/>
              </a:ext>
            </a:extLst>
          </p:cNvPr>
          <p:cNvCxnSpPr>
            <a:cxnSpLocks/>
          </p:cNvCxnSpPr>
          <p:nvPr/>
        </p:nvCxnSpPr>
        <p:spPr>
          <a:xfrm>
            <a:off x="7117081" y="3573016"/>
            <a:ext cx="2461081" cy="0"/>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28" name="スライド番号プレースホルダー 1">
            <a:extLst>
              <a:ext uri="{FF2B5EF4-FFF2-40B4-BE49-F238E27FC236}">
                <a16:creationId xmlns:a16="http://schemas.microsoft.com/office/drawing/2014/main" id="{BCAF3562-AD31-4131-B4C7-2FFC6B4A0964}"/>
              </a:ext>
            </a:extLst>
          </p:cNvPr>
          <p:cNvSpPr>
            <a:spLocks noGrp="1"/>
          </p:cNvSpPr>
          <p:nvPr>
            <p:ph type="sldNum" sz="quarter" idx="12"/>
          </p:nvPr>
        </p:nvSpPr>
        <p:spPr>
          <a:xfrm>
            <a:off x="7709790" y="6465264"/>
            <a:ext cx="2311400" cy="365125"/>
          </a:xfrm>
        </p:spPr>
        <p:txBody>
          <a:bodyPr/>
          <a:lstStyle/>
          <a:p>
            <a:pPr marL="0" marR="0" lvl="0" indent="0" algn="r" defTabSz="913451" rtl="0" eaLnBrk="1" fontAlgn="auto" latinLnBrk="0" hangingPunct="1">
              <a:lnSpc>
                <a:spcPct val="100000"/>
              </a:lnSpc>
              <a:spcBef>
                <a:spcPts val="0"/>
              </a:spcBef>
              <a:spcAft>
                <a:spcPts val="0"/>
              </a:spcAft>
              <a:buClrTx/>
              <a:buSzTx/>
              <a:buFontTx/>
              <a:buNone/>
              <a:tabLst/>
              <a:defRPr/>
            </a:pPr>
            <a:fld id="{E8BA8041-834A-4C04-A0B8-421FCD2EF705}" type="slidenum">
              <a:rPr kumimoji="1" lang="ja-JP" altLang="en-US" sz="1800" b="0" i="0" u="none" strike="noStrike" kern="1200" cap="none" spc="0" normalizeH="0" baseline="0" noProof="0">
                <a:ln>
                  <a:noFill/>
                </a:ln>
                <a:solidFill>
                  <a:prstClr val="black">
                    <a:tint val="75000"/>
                  </a:prstClr>
                </a:solidFill>
                <a:effectLst/>
                <a:uLnTx/>
                <a:uFillTx/>
                <a:latin typeface="Meiryo UI" panose="020B0604030504040204" pitchFamily="50" charset="-128"/>
                <a:ea typeface="Meiryo UI" panose="020B0604030504040204" pitchFamily="50" charset="-128"/>
                <a:cs typeface="+mn-cs"/>
              </a:rPr>
              <a:pPr marL="0" marR="0" lvl="0" indent="0" algn="r" defTabSz="913451" rtl="0" eaLnBrk="1" fontAlgn="auto" latinLnBrk="0" hangingPunct="1">
                <a:lnSpc>
                  <a:spcPct val="100000"/>
                </a:lnSpc>
                <a:spcBef>
                  <a:spcPts val="0"/>
                </a:spcBef>
                <a:spcAft>
                  <a:spcPts val="0"/>
                </a:spcAft>
                <a:buClrTx/>
                <a:buSzTx/>
                <a:buFontTx/>
                <a:buNone/>
                <a:tabLst/>
                <a:defRPr/>
              </a:pPr>
              <a:t>1</a:t>
            </a:fld>
            <a:endParaRPr kumimoji="1" lang="ja-JP" altLang="en-US" sz="1800" b="0" i="0" u="none" strike="noStrike" kern="1200" cap="none" spc="0" normalizeH="0" baseline="0" noProof="0" dirty="0">
              <a:ln>
                <a:noFill/>
              </a:ln>
              <a:solidFill>
                <a:prstClr val="black">
                  <a:tint val="75000"/>
                </a:prstClr>
              </a:solidFill>
              <a:effectLst/>
              <a:uLnTx/>
              <a:uFillTx/>
              <a:latin typeface="Meiryo UI" panose="020B0604030504040204" pitchFamily="50" charset="-128"/>
              <a:ea typeface="Meiryo UI" panose="020B0604030504040204" pitchFamily="50" charset="-128"/>
              <a:cs typeface="+mn-cs"/>
            </a:endParaRPr>
          </a:p>
        </p:txBody>
      </p:sp>
      <p:sp>
        <p:nvSpPr>
          <p:cNvPr id="29" name="テキスト ボックス 28">
            <a:extLst>
              <a:ext uri="{FF2B5EF4-FFF2-40B4-BE49-F238E27FC236}">
                <a16:creationId xmlns:a16="http://schemas.microsoft.com/office/drawing/2014/main" id="{D06DA44D-370C-4248-9ECE-443B5708BA49}"/>
              </a:ext>
            </a:extLst>
          </p:cNvPr>
          <p:cNvSpPr txBox="1"/>
          <p:nvPr/>
        </p:nvSpPr>
        <p:spPr>
          <a:xfrm>
            <a:off x="745622" y="6373100"/>
            <a:ext cx="1605472" cy="276999"/>
          </a:xfrm>
          <a:prstGeom prst="rect">
            <a:avLst/>
          </a:prstGeom>
          <a:noFill/>
          <a:ln w="6350">
            <a:noFill/>
          </a:ln>
        </p:spPr>
        <p:style>
          <a:lnRef idx="2">
            <a:schemeClr val="dk1"/>
          </a:lnRef>
          <a:fillRef idx="1">
            <a:schemeClr val="lt1"/>
          </a:fillRef>
          <a:effectRef idx="0">
            <a:schemeClr val="dk1"/>
          </a:effectRef>
          <a:fontRef idx="minor">
            <a:schemeClr val="dk1"/>
          </a:fontRef>
        </p:style>
        <p:txBody>
          <a:bodyPr wrap="square" rtlCol="0">
            <a:spAutoFit/>
          </a:bodyPr>
          <a:lstStyle/>
          <a:p>
            <a:pPr marL="0" marR="0" lvl="0" indent="0" algn="l" defTabSz="913451"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0000FF"/>
                </a:solidFill>
                <a:effectLst/>
                <a:uLnTx/>
                <a:uFillTx/>
                <a:latin typeface="AR P丸ゴシック体E" panose="020F0900000000000000" pitchFamily="50" charset="-128"/>
                <a:ea typeface="AR P丸ゴシック体E" panose="020F0900000000000000" pitchFamily="50" charset="-128"/>
                <a:cs typeface="+mn-cs"/>
              </a:rPr>
              <a:t>写真・イメージ①</a:t>
            </a:r>
            <a:endParaRPr kumimoji="1" lang="en-US" altLang="ja-JP" sz="1200" b="0" i="0" u="none" strike="noStrike" kern="1200" cap="none" spc="0" normalizeH="0" baseline="0" noProof="0" dirty="0">
              <a:ln>
                <a:noFill/>
              </a:ln>
              <a:solidFill>
                <a:srgbClr val="0000FF"/>
              </a:solidFill>
              <a:effectLst/>
              <a:uLnTx/>
              <a:uFillTx/>
              <a:latin typeface="AR P丸ゴシック体E" panose="020F0900000000000000" pitchFamily="50" charset="-128"/>
              <a:ea typeface="AR P丸ゴシック体E" panose="020F0900000000000000" pitchFamily="50" charset="-128"/>
              <a:cs typeface="+mn-cs"/>
            </a:endParaRPr>
          </a:p>
        </p:txBody>
      </p:sp>
      <p:sp>
        <p:nvSpPr>
          <p:cNvPr id="30" name="正方形/長方形 29">
            <a:extLst>
              <a:ext uri="{FF2B5EF4-FFF2-40B4-BE49-F238E27FC236}">
                <a16:creationId xmlns:a16="http://schemas.microsoft.com/office/drawing/2014/main" id="{D34E5A0F-41E9-4752-B8EB-9C54DF5D71D6}"/>
              </a:ext>
            </a:extLst>
          </p:cNvPr>
          <p:cNvSpPr/>
          <p:nvPr/>
        </p:nvSpPr>
        <p:spPr>
          <a:xfrm>
            <a:off x="622902" y="5349249"/>
            <a:ext cx="1512168" cy="9869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3451"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Calibri" panose="020F0502020204030204"/>
              <a:ea typeface="メイリオ" panose="020B0604030504040204" pitchFamily="50" charset="-128"/>
              <a:cs typeface="+mn-cs"/>
            </a:endParaRPr>
          </a:p>
        </p:txBody>
      </p:sp>
      <p:sp>
        <p:nvSpPr>
          <p:cNvPr id="31" name="正方形/長方形 30">
            <a:extLst>
              <a:ext uri="{FF2B5EF4-FFF2-40B4-BE49-F238E27FC236}">
                <a16:creationId xmlns:a16="http://schemas.microsoft.com/office/drawing/2014/main" id="{D3015B08-0464-4653-8851-12B487DCFE33}"/>
              </a:ext>
            </a:extLst>
          </p:cNvPr>
          <p:cNvSpPr/>
          <p:nvPr/>
        </p:nvSpPr>
        <p:spPr>
          <a:xfrm>
            <a:off x="2877601" y="5334768"/>
            <a:ext cx="1512168" cy="9869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3451"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Calibri" panose="020F0502020204030204"/>
              <a:ea typeface="メイリオ" panose="020B0604030504040204" pitchFamily="50" charset="-128"/>
              <a:cs typeface="+mn-cs"/>
            </a:endParaRPr>
          </a:p>
        </p:txBody>
      </p:sp>
      <p:sp>
        <p:nvSpPr>
          <p:cNvPr id="32" name="正方形/長方形 31">
            <a:extLst>
              <a:ext uri="{FF2B5EF4-FFF2-40B4-BE49-F238E27FC236}">
                <a16:creationId xmlns:a16="http://schemas.microsoft.com/office/drawing/2014/main" id="{BB69BF84-62B2-4782-A6CC-8C0679B53B50}"/>
              </a:ext>
            </a:extLst>
          </p:cNvPr>
          <p:cNvSpPr/>
          <p:nvPr/>
        </p:nvSpPr>
        <p:spPr>
          <a:xfrm>
            <a:off x="5159406" y="5326572"/>
            <a:ext cx="1512168" cy="9869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3451"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Calibri" panose="020F0502020204030204"/>
              <a:ea typeface="メイリオ" panose="020B0604030504040204" pitchFamily="50" charset="-128"/>
              <a:cs typeface="+mn-cs"/>
            </a:endParaRPr>
          </a:p>
        </p:txBody>
      </p:sp>
      <p:sp>
        <p:nvSpPr>
          <p:cNvPr id="33" name="テキスト ボックス 32">
            <a:extLst>
              <a:ext uri="{FF2B5EF4-FFF2-40B4-BE49-F238E27FC236}">
                <a16:creationId xmlns:a16="http://schemas.microsoft.com/office/drawing/2014/main" id="{5E802775-1167-45C4-90D1-C51BBE75ACB2}"/>
              </a:ext>
            </a:extLst>
          </p:cNvPr>
          <p:cNvSpPr txBox="1"/>
          <p:nvPr/>
        </p:nvSpPr>
        <p:spPr>
          <a:xfrm>
            <a:off x="2989272" y="6365237"/>
            <a:ext cx="1605472" cy="276999"/>
          </a:xfrm>
          <a:prstGeom prst="rect">
            <a:avLst/>
          </a:prstGeom>
          <a:noFill/>
          <a:ln w="6350">
            <a:noFill/>
          </a:ln>
        </p:spPr>
        <p:style>
          <a:lnRef idx="2">
            <a:schemeClr val="dk1"/>
          </a:lnRef>
          <a:fillRef idx="1">
            <a:schemeClr val="lt1"/>
          </a:fillRef>
          <a:effectRef idx="0">
            <a:schemeClr val="dk1"/>
          </a:effectRef>
          <a:fontRef idx="minor">
            <a:schemeClr val="dk1"/>
          </a:fontRef>
        </p:style>
        <p:txBody>
          <a:bodyPr wrap="square" rtlCol="0">
            <a:spAutoFit/>
          </a:bodyPr>
          <a:lstStyle/>
          <a:p>
            <a:pPr marL="0" marR="0" lvl="0" indent="0" algn="l" defTabSz="913451"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0000FF"/>
                </a:solidFill>
                <a:effectLst/>
                <a:uLnTx/>
                <a:uFillTx/>
                <a:latin typeface="AR P丸ゴシック体E" panose="020F0900000000000000" pitchFamily="50" charset="-128"/>
                <a:ea typeface="AR P丸ゴシック体E" panose="020F0900000000000000" pitchFamily="50" charset="-128"/>
                <a:cs typeface="+mn-cs"/>
              </a:rPr>
              <a:t>写真・イメージ②</a:t>
            </a:r>
            <a:endParaRPr kumimoji="1" lang="en-US" altLang="ja-JP" sz="1200" b="0" i="0" u="none" strike="noStrike" kern="1200" cap="none" spc="0" normalizeH="0" baseline="0" noProof="0" dirty="0">
              <a:ln>
                <a:noFill/>
              </a:ln>
              <a:solidFill>
                <a:srgbClr val="0000FF"/>
              </a:solidFill>
              <a:effectLst/>
              <a:uLnTx/>
              <a:uFillTx/>
              <a:latin typeface="AR P丸ゴシック体E" panose="020F0900000000000000" pitchFamily="50" charset="-128"/>
              <a:ea typeface="AR P丸ゴシック体E" panose="020F0900000000000000" pitchFamily="50" charset="-128"/>
              <a:cs typeface="+mn-cs"/>
            </a:endParaRPr>
          </a:p>
        </p:txBody>
      </p:sp>
      <p:sp>
        <p:nvSpPr>
          <p:cNvPr id="34" name="テキスト ボックス 33">
            <a:extLst>
              <a:ext uri="{FF2B5EF4-FFF2-40B4-BE49-F238E27FC236}">
                <a16:creationId xmlns:a16="http://schemas.microsoft.com/office/drawing/2014/main" id="{6C7AE6EC-0E02-4D79-85BE-A02D25989467}"/>
              </a:ext>
            </a:extLst>
          </p:cNvPr>
          <p:cNvSpPr txBox="1"/>
          <p:nvPr/>
        </p:nvSpPr>
        <p:spPr>
          <a:xfrm>
            <a:off x="5239936" y="6357788"/>
            <a:ext cx="1605472" cy="276999"/>
          </a:xfrm>
          <a:prstGeom prst="rect">
            <a:avLst/>
          </a:prstGeom>
          <a:noFill/>
          <a:ln w="6350">
            <a:noFill/>
          </a:ln>
        </p:spPr>
        <p:style>
          <a:lnRef idx="2">
            <a:schemeClr val="dk1"/>
          </a:lnRef>
          <a:fillRef idx="1">
            <a:schemeClr val="lt1"/>
          </a:fillRef>
          <a:effectRef idx="0">
            <a:schemeClr val="dk1"/>
          </a:effectRef>
          <a:fontRef idx="minor">
            <a:schemeClr val="dk1"/>
          </a:fontRef>
        </p:style>
        <p:txBody>
          <a:bodyPr wrap="square" rtlCol="0">
            <a:spAutoFit/>
          </a:bodyPr>
          <a:lstStyle/>
          <a:p>
            <a:pPr marL="0" marR="0" lvl="0" indent="0" algn="l" defTabSz="913451"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0000FF"/>
                </a:solidFill>
                <a:effectLst/>
                <a:uLnTx/>
                <a:uFillTx/>
                <a:latin typeface="AR P丸ゴシック体E" panose="020F0900000000000000" pitchFamily="50" charset="-128"/>
                <a:ea typeface="AR P丸ゴシック体E" panose="020F0900000000000000" pitchFamily="50" charset="-128"/>
                <a:cs typeface="+mn-cs"/>
              </a:rPr>
              <a:t>写真・イメージ③</a:t>
            </a:r>
            <a:endParaRPr kumimoji="1" lang="en-US" altLang="ja-JP" sz="1200" b="0" i="0" u="none" strike="noStrike" kern="1200" cap="none" spc="0" normalizeH="0" baseline="0" noProof="0" dirty="0">
              <a:ln>
                <a:noFill/>
              </a:ln>
              <a:solidFill>
                <a:srgbClr val="0000FF"/>
              </a:solidFill>
              <a:effectLst/>
              <a:uLnTx/>
              <a:uFillTx/>
              <a:latin typeface="AR P丸ゴシック体E" panose="020F0900000000000000" pitchFamily="50" charset="-128"/>
              <a:ea typeface="AR P丸ゴシック体E" panose="020F0900000000000000" pitchFamily="50" charset="-128"/>
              <a:cs typeface="+mn-cs"/>
            </a:endParaRPr>
          </a:p>
        </p:txBody>
      </p:sp>
    </p:spTree>
    <p:extLst>
      <p:ext uri="{BB962C8B-B14F-4D97-AF65-F5344CB8AC3E}">
        <p14:creationId xmlns:p14="http://schemas.microsoft.com/office/powerpoint/2010/main" val="23661338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6B8D0DDD-C640-0645-8A24-4E18D7FDE50F}"/>
              </a:ext>
            </a:extLst>
          </p:cNvPr>
          <p:cNvSpPr txBox="1"/>
          <p:nvPr/>
        </p:nvSpPr>
        <p:spPr>
          <a:xfrm>
            <a:off x="71760" y="99671"/>
            <a:ext cx="7200800" cy="553998"/>
          </a:xfrm>
          <a:prstGeom prst="rect">
            <a:avLst/>
          </a:prstGeom>
          <a:noFill/>
        </p:spPr>
        <p:txBody>
          <a:bodyPr wrap="square" lIns="0" tIns="0" rIns="0" bIns="0" rtlCol="0">
            <a:spAutoFit/>
          </a:bodyPr>
          <a:lstStyle/>
          <a:p>
            <a:pPr marL="0" marR="0" lvl="0" indent="0" algn="l" defTabSz="883036"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300" normalizeH="0" baseline="0" noProof="0" dirty="0">
                <a:ln>
                  <a:noFill/>
                </a:ln>
                <a:solidFill>
                  <a:srgbClr val="FFFFFF"/>
                </a:solidFill>
                <a:effectLst/>
                <a:uLnTx/>
                <a:uFillTx/>
                <a:latin typeface="Meiryo UI" panose="020B0604030504040204" pitchFamily="34" charset="-128"/>
                <a:ea typeface="Meiryo UI" panose="020B0604030504040204" pitchFamily="34" charset="-128"/>
                <a:cs typeface="+mn-cs"/>
              </a:rPr>
              <a:t>ローカル</a:t>
            </a:r>
            <a:r>
              <a:rPr kumimoji="0" lang="en-US" altLang="ja-JP" sz="1800" b="1" i="0" u="none" strike="noStrike" kern="1200" cap="none" spc="300" normalizeH="0" baseline="0" noProof="0" dirty="0">
                <a:ln>
                  <a:noFill/>
                </a:ln>
                <a:solidFill>
                  <a:srgbClr val="FFFFFF"/>
                </a:solidFill>
                <a:effectLst/>
                <a:uLnTx/>
                <a:uFillTx/>
                <a:latin typeface="Meiryo UI" panose="020B0604030504040204" pitchFamily="34" charset="-128"/>
                <a:ea typeface="Meiryo UI" panose="020B0604030504040204" pitchFamily="34" charset="-128"/>
                <a:cs typeface="+mn-cs"/>
              </a:rPr>
              <a:t>10,000</a:t>
            </a:r>
            <a:r>
              <a:rPr kumimoji="0" lang="ja-JP" altLang="en-US" sz="1800" b="1" i="0" u="none" strike="noStrike" kern="1200" cap="none" spc="300" normalizeH="0" baseline="0" noProof="0" dirty="0">
                <a:ln>
                  <a:noFill/>
                </a:ln>
                <a:solidFill>
                  <a:srgbClr val="FFFFFF"/>
                </a:solidFill>
                <a:effectLst/>
                <a:uLnTx/>
                <a:uFillTx/>
                <a:latin typeface="Meiryo UI" panose="020B0604030504040204" pitchFamily="34" charset="-128"/>
                <a:ea typeface="Meiryo UI" panose="020B0604030504040204" pitchFamily="34" charset="-128"/>
                <a:cs typeface="+mn-cs"/>
              </a:rPr>
              <a:t>プロジェクト 鹿児島県長島町</a:t>
            </a:r>
          </a:p>
          <a:p>
            <a:pPr lvl="0" defTabSz="883036">
              <a:defRPr/>
            </a:pPr>
            <a:r>
              <a:rPr kumimoji="0" lang="ja-JP" altLang="en-US" b="1" spc="300" dirty="0">
                <a:solidFill>
                  <a:srgbClr val="FFFFFF"/>
                </a:solidFill>
                <a:latin typeface="Meiryo UI" panose="020B0604030504040204" pitchFamily="34" charset="-128"/>
                <a:ea typeface="Meiryo UI" panose="020B0604030504040204" pitchFamily="34" charset="-128"/>
              </a:rPr>
              <a:t>　「ぶりと茶どころ鹿児島活性化事業</a:t>
            </a:r>
            <a:r>
              <a:rPr kumimoji="0" lang="ja-JP" altLang="en-US" sz="1800" b="1" i="0" u="none" strike="noStrike" kern="1200" cap="none" spc="300" normalizeH="0" baseline="0" noProof="0" dirty="0">
                <a:ln>
                  <a:noFill/>
                </a:ln>
                <a:solidFill>
                  <a:srgbClr val="FFFFFF"/>
                </a:solidFill>
                <a:effectLst/>
                <a:uLnTx/>
                <a:uFillTx/>
                <a:latin typeface="Meiryo UI" panose="020B0604030504040204" pitchFamily="34" charset="-128"/>
                <a:ea typeface="Meiryo UI" panose="020B0604030504040204" pitchFamily="34" charset="-128"/>
                <a:cs typeface="+mn-cs"/>
              </a:rPr>
              <a:t>」</a:t>
            </a:r>
          </a:p>
        </p:txBody>
      </p:sp>
      <p:sp>
        <p:nvSpPr>
          <p:cNvPr id="22" name="テキスト ボックス 21">
            <a:extLst>
              <a:ext uri="{FF2B5EF4-FFF2-40B4-BE49-F238E27FC236}">
                <a16:creationId xmlns:a16="http://schemas.microsoft.com/office/drawing/2014/main" id="{2896AA7D-58D4-4366-9D93-18610C81A302}"/>
              </a:ext>
            </a:extLst>
          </p:cNvPr>
          <p:cNvSpPr txBox="1"/>
          <p:nvPr/>
        </p:nvSpPr>
        <p:spPr>
          <a:xfrm>
            <a:off x="8101688" y="490563"/>
            <a:ext cx="1840572" cy="215444"/>
          </a:xfrm>
          <a:prstGeom prst="rect">
            <a:avLst/>
          </a:prstGeom>
          <a:noFill/>
        </p:spPr>
        <p:txBody>
          <a:bodyPr wrap="square" lIns="0" tIns="0" rIns="0" bIns="0" rtlCol="0">
            <a:spAutoFit/>
          </a:bodyPr>
          <a:lstStyle/>
          <a:p>
            <a:pPr marL="0" marR="0" lvl="0" indent="0" algn="l" defTabSz="883036" rtl="0" eaLnBrk="1" fontAlgn="auto" latinLnBrk="0" hangingPunct="1">
              <a:lnSpc>
                <a:spcPct val="100000"/>
              </a:lnSpc>
              <a:spcBef>
                <a:spcPts val="0"/>
              </a:spcBef>
              <a:spcAft>
                <a:spcPts val="0"/>
              </a:spcAft>
              <a:buClrTx/>
              <a:buSzTx/>
              <a:buFontTx/>
              <a:buNone/>
              <a:tabLst/>
              <a:defRPr/>
            </a:pPr>
            <a:r>
              <a:rPr kumimoji="0" lang="zh-TW" altLang="en-US" sz="1400" b="1" i="0" u="none" strike="noStrike" kern="1200" cap="none" spc="300" normalizeH="0" baseline="0" noProof="0" dirty="0">
                <a:ln>
                  <a:noFill/>
                </a:ln>
                <a:solidFill>
                  <a:srgbClr val="FFFFFF"/>
                </a:solidFill>
                <a:effectLst/>
                <a:uLnTx/>
                <a:uFillTx/>
                <a:latin typeface="Meiryo UI" panose="020B0604030504040204" pitchFamily="34" charset="-128"/>
                <a:ea typeface="Meiryo UI" panose="020B0604030504040204" pitchFamily="34" charset="-128"/>
                <a:cs typeface="+mn-cs"/>
              </a:rPr>
              <a:t>令和</a:t>
            </a:r>
            <a:r>
              <a:rPr kumimoji="0" lang="ja-JP" altLang="en-US" sz="1400" b="1" i="0" u="none" strike="noStrike" kern="1200" cap="none" spc="300" normalizeH="0" baseline="0" noProof="0" dirty="0">
                <a:ln>
                  <a:noFill/>
                </a:ln>
                <a:solidFill>
                  <a:srgbClr val="FFFFFF"/>
                </a:solidFill>
                <a:effectLst/>
                <a:uLnTx/>
                <a:uFillTx/>
                <a:latin typeface="Meiryo UI" panose="020B0604030504040204" pitchFamily="34" charset="-128"/>
                <a:ea typeface="Meiryo UI" panose="020B0604030504040204" pitchFamily="34" charset="-128"/>
                <a:cs typeface="+mn-cs"/>
              </a:rPr>
              <a:t>２</a:t>
            </a:r>
            <a:r>
              <a:rPr kumimoji="0" lang="zh-TW" altLang="en-US" sz="1400" b="1" i="0" u="none" strike="noStrike" kern="1200" cap="none" spc="300" normalizeH="0" baseline="0" noProof="0" dirty="0">
                <a:ln>
                  <a:noFill/>
                </a:ln>
                <a:solidFill>
                  <a:srgbClr val="FFFFFF"/>
                </a:solidFill>
                <a:effectLst/>
                <a:uLnTx/>
                <a:uFillTx/>
                <a:latin typeface="Meiryo UI" panose="020B0604030504040204" pitchFamily="34" charset="-128"/>
                <a:ea typeface="Meiryo UI" panose="020B0604030504040204" pitchFamily="34" charset="-128"/>
                <a:cs typeface="+mn-cs"/>
              </a:rPr>
              <a:t>年</a:t>
            </a:r>
            <a:r>
              <a:rPr kumimoji="0" lang="ja-JP" altLang="en-US" sz="1400" b="1" i="0" u="none" strike="noStrike" kern="1200" cap="none" spc="300" normalizeH="0" baseline="0" noProof="0" dirty="0">
                <a:ln>
                  <a:noFill/>
                </a:ln>
                <a:solidFill>
                  <a:srgbClr val="FFFFFF"/>
                </a:solidFill>
                <a:effectLst/>
                <a:uLnTx/>
                <a:uFillTx/>
                <a:latin typeface="Meiryo UI" panose="020B0604030504040204" pitchFamily="34" charset="-128"/>
                <a:ea typeface="Meiryo UI" panose="020B0604030504040204" pitchFamily="34" charset="-128"/>
                <a:cs typeface="+mn-cs"/>
              </a:rPr>
              <a:t>度採択</a:t>
            </a:r>
            <a:endParaRPr kumimoji="0" lang="zh-TW" altLang="en-US" sz="1400" b="1" i="0" u="none" strike="noStrike" kern="1200" cap="none" spc="300" normalizeH="0" baseline="0" noProof="0" dirty="0">
              <a:ln>
                <a:noFill/>
              </a:ln>
              <a:solidFill>
                <a:srgbClr val="FFFFFF"/>
              </a:solidFill>
              <a:effectLst/>
              <a:uLnTx/>
              <a:uFillTx/>
              <a:latin typeface="Meiryo UI" panose="020B0604030504040204" pitchFamily="34" charset="-128"/>
              <a:ea typeface="Meiryo UI" panose="020B0604030504040204" pitchFamily="34" charset="-128"/>
              <a:cs typeface="+mn-cs"/>
            </a:endParaRPr>
          </a:p>
        </p:txBody>
      </p:sp>
      <p:sp>
        <p:nvSpPr>
          <p:cNvPr id="6" name="正方形/長方形 5">
            <a:extLst>
              <a:ext uri="{FF2B5EF4-FFF2-40B4-BE49-F238E27FC236}">
                <a16:creationId xmlns:a16="http://schemas.microsoft.com/office/drawing/2014/main" id="{8CEFFBDD-5FAD-4A8C-B156-39D513A00405}"/>
              </a:ext>
            </a:extLst>
          </p:cNvPr>
          <p:cNvSpPr/>
          <p:nvPr/>
        </p:nvSpPr>
        <p:spPr>
          <a:xfrm>
            <a:off x="175988" y="3172060"/>
            <a:ext cx="9719386" cy="35608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tIns="0" rtlCol="0" anchor="ctr" anchorCtr="0"/>
          <a:lstStyle/>
          <a:p>
            <a:pPr marL="361950" marR="0" lvl="0" indent="-182563" algn="just" defTabSz="936163" rtl="0" eaLnBrk="1" fontAlgn="auto" latinLnBrk="0" hangingPunct="1">
              <a:lnSpc>
                <a:spcPct val="100000"/>
              </a:lnSpc>
              <a:spcBef>
                <a:spcPts val="0"/>
              </a:spcBef>
              <a:spcAft>
                <a:spcPts val="0"/>
              </a:spcAft>
              <a:buClrTx/>
              <a:buSzTx/>
              <a:buFontTx/>
              <a:buNone/>
              <a:tabLst/>
              <a:defRPr/>
            </a:pPr>
            <a:endParaRPr kumimoji="1" lang="en-US" altLang="ja-JP" sz="15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7" name="テキスト ボックス 6">
            <a:extLst>
              <a:ext uri="{FF2B5EF4-FFF2-40B4-BE49-F238E27FC236}">
                <a16:creationId xmlns:a16="http://schemas.microsoft.com/office/drawing/2014/main" id="{40121049-E829-4340-8E2E-5224C79CCEE1}"/>
              </a:ext>
            </a:extLst>
          </p:cNvPr>
          <p:cNvSpPr txBox="1"/>
          <p:nvPr/>
        </p:nvSpPr>
        <p:spPr>
          <a:xfrm>
            <a:off x="71760" y="910114"/>
            <a:ext cx="5165845" cy="2046714"/>
          </a:xfrm>
          <a:prstGeom prst="rect">
            <a:avLst/>
          </a:prstGeom>
          <a:noFill/>
          <a:ln w="9525">
            <a:noFill/>
            <a:prstDash val="lgDash"/>
          </a:ln>
        </p:spPr>
        <p:txBody>
          <a:bodyPr wrap="square" rtlCol="0">
            <a:spAutoFit/>
          </a:bodyPr>
          <a:lstStyle/>
          <a:p>
            <a:pPr marL="180000" marR="0" lvl="0" indent="-182563" algn="l" defTabSz="913451" rtl="0" eaLnBrk="1" fontAlgn="auto" latinLnBrk="0" hangingPunct="1">
              <a:lnSpc>
                <a:spcPct val="100000"/>
              </a:lnSpc>
              <a:spcBef>
                <a:spcPts val="600"/>
              </a:spcBef>
              <a:spcAft>
                <a:spcPts val="0"/>
              </a:spcAft>
              <a:buClrTx/>
              <a:buSzTx/>
              <a:buFontTx/>
              <a:buNone/>
              <a:tabLst/>
              <a:defRPr/>
            </a:pPr>
            <a:r>
              <a:rPr kumimoji="1" lang="ja-JP" altLang="en-US" sz="1400" b="1" i="0" u="none" strike="noStrike" kern="1200" cap="none" spc="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rPr>
              <a:t>事業背景</a:t>
            </a:r>
            <a:endParaRPr kumimoji="1" lang="en-US" altLang="ja-JP" sz="1400" b="1" i="0" u="none" strike="noStrike" kern="1200" cap="none" spc="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endParaRPr>
          </a:p>
          <a:p>
            <a:pPr marL="180000" lvl="0" indent="-182563">
              <a:spcBef>
                <a:spcPts val="600"/>
              </a:spcBef>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　</a:t>
            </a:r>
            <a:r>
              <a:rPr lang="ja-JP" altLang="en-US" sz="1400" dirty="0">
                <a:solidFill>
                  <a:prstClr val="black"/>
                </a:solidFill>
                <a:latin typeface="Meiryo UI" panose="020B0604030504040204" pitchFamily="50" charset="-128"/>
                <a:ea typeface="Meiryo UI" panose="020B0604030504040204" pitchFamily="50" charset="-128"/>
              </a:rPr>
              <a:t>コロナ禍で養殖ぶりの販売が停滞。浜値以下での販売にもなり、水産業を基幹産業とする町の経済に大きな影響を与えている。</a:t>
            </a:r>
          </a:p>
          <a:p>
            <a:pPr marL="180000" lvl="0" indent="-182563">
              <a:spcBef>
                <a:spcPts val="600"/>
              </a:spcBef>
              <a:defRPr/>
            </a:pPr>
            <a:r>
              <a:rPr lang="ja-JP" altLang="en-US" sz="1400" dirty="0">
                <a:solidFill>
                  <a:srgbClr val="EE9205"/>
                </a:solidFill>
                <a:latin typeface="Meiryo UI" panose="020B0604030504040204" pitchFamily="50" charset="-128"/>
                <a:ea typeface="Meiryo UI" panose="020B0604030504040204" pitchFamily="50" charset="-128"/>
              </a:rPr>
              <a:t>●　</a:t>
            </a:r>
            <a:r>
              <a:rPr lang="ja-JP" altLang="en-US" sz="1400" dirty="0">
                <a:solidFill>
                  <a:prstClr val="black"/>
                </a:solidFill>
                <a:latin typeface="Meiryo UI" panose="020B0604030504040204" pitchFamily="50" charset="-128"/>
                <a:ea typeface="Meiryo UI" panose="020B0604030504040204" pitchFamily="50" charset="-128"/>
              </a:rPr>
              <a:t>コロナ禍によりお茶の需要が伸びず、価格が低迷している。また、日本屈指のお茶産地でありながら「原料供給県」に甘んじている。</a:t>
            </a:r>
          </a:p>
          <a:p>
            <a:pPr marL="180000" lvl="0" indent="-182563">
              <a:spcBef>
                <a:spcPts val="600"/>
              </a:spcBef>
              <a:defRPr/>
            </a:pPr>
            <a:r>
              <a:rPr lang="ja-JP" altLang="en-US" sz="1400" dirty="0">
                <a:solidFill>
                  <a:srgbClr val="EE9205"/>
                </a:solidFill>
                <a:latin typeface="Meiryo UI" panose="020B0604030504040204" pitchFamily="50" charset="-128"/>
                <a:ea typeface="Meiryo UI" panose="020B0604030504040204" pitchFamily="50" charset="-128"/>
              </a:rPr>
              <a:t>●　</a:t>
            </a:r>
            <a:r>
              <a:rPr lang="ja-JP" altLang="en-US" sz="1400" dirty="0">
                <a:solidFill>
                  <a:prstClr val="black"/>
                </a:solidFill>
                <a:latin typeface="Meiryo UI" panose="020B0604030504040204" pitchFamily="50" charset="-128"/>
                <a:ea typeface="Meiryo UI" panose="020B0604030504040204" pitchFamily="50" charset="-128"/>
              </a:rPr>
              <a:t>コロナ禍による巣ごもり需要が拡大し、手間を掛けずに食べられる商品の需要やインターネットによる販売が拡大しているが、それに対応できていない。</a:t>
            </a:r>
          </a:p>
        </p:txBody>
      </p:sp>
      <p:sp>
        <p:nvSpPr>
          <p:cNvPr id="8" name="テキスト ボックス 7">
            <a:extLst>
              <a:ext uri="{FF2B5EF4-FFF2-40B4-BE49-F238E27FC236}">
                <a16:creationId xmlns:a16="http://schemas.microsoft.com/office/drawing/2014/main" id="{D587C9D4-E4E1-4319-85F6-35D7F89A8841}"/>
              </a:ext>
            </a:extLst>
          </p:cNvPr>
          <p:cNvSpPr txBox="1"/>
          <p:nvPr/>
        </p:nvSpPr>
        <p:spPr>
          <a:xfrm>
            <a:off x="5332537" y="912358"/>
            <a:ext cx="4636242" cy="2312037"/>
          </a:xfrm>
          <a:prstGeom prst="rect">
            <a:avLst/>
          </a:prstGeom>
          <a:noFill/>
          <a:ln w="9525">
            <a:noFill/>
            <a:prstDash val="lgDash"/>
          </a:ln>
        </p:spPr>
        <p:txBody>
          <a:bodyPr wrap="square" rtlCol="0">
            <a:noAutofit/>
          </a:bodyPr>
          <a:lstStyle/>
          <a:p>
            <a:pPr marL="180000" marR="0" lvl="0" indent="-182563" algn="l" defTabSz="913451" rtl="0" eaLnBrk="1" fontAlgn="auto" latinLnBrk="0" hangingPunct="1">
              <a:lnSpc>
                <a:spcPct val="100000"/>
              </a:lnSpc>
              <a:spcBef>
                <a:spcPts val="600"/>
              </a:spcBef>
              <a:spcAft>
                <a:spcPts val="0"/>
              </a:spcAft>
              <a:buClrTx/>
              <a:buSzTx/>
              <a:buFontTx/>
              <a:buNone/>
              <a:tabLst/>
              <a:defRPr/>
            </a:pPr>
            <a:r>
              <a:rPr kumimoji="1" lang="ja-JP" altLang="en-US" sz="1400" b="1" i="0" u="none" strike="noStrike" kern="1200" cap="none" spc="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rPr>
              <a:t>事業実施者</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0000" lvl="0" indent="-182563">
              <a:spcBef>
                <a:spcPts val="600"/>
              </a:spcBef>
              <a:defRPr/>
            </a:pPr>
            <a:r>
              <a:rPr lang="ja-JP" altLang="en-US" sz="1400" dirty="0">
                <a:solidFill>
                  <a:prstClr val="black"/>
                </a:solidFill>
                <a:latin typeface="Meiryo UI" panose="020B0604030504040204" pitchFamily="50" charset="-128"/>
                <a:ea typeface="Meiryo UI" panose="020B0604030504040204" pitchFamily="50" charset="-128"/>
              </a:rPr>
              <a:t>株式会社　夢ながしま</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0000" marR="0" lvl="0" indent="-182563" algn="l" defTabSz="913451" rtl="0" eaLnBrk="1" fontAlgn="auto" latinLnBrk="0" hangingPunct="1">
              <a:lnSpc>
                <a:spcPct val="100000"/>
              </a:lnSpc>
              <a:spcBef>
                <a:spcPts val="600"/>
              </a:spcBef>
              <a:spcAft>
                <a:spcPts val="0"/>
              </a:spcAft>
              <a:buClrTx/>
              <a:buSzTx/>
              <a:buFontTx/>
              <a:buNone/>
              <a:tabLst/>
              <a:defRPr/>
            </a:pPr>
            <a:r>
              <a:rPr kumimoji="1" lang="ja-JP" altLang="en-US" sz="1400" b="1" i="0" u="none" strike="noStrike" kern="1200" cap="none" spc="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rPr>
              <a:t>自治体・金融機関の支援内容</a:t>
            </a:r>
            <a:endParaRPr kumimoji="1" lang="en-US" altLang="ja-JP" sz="1400" b="1" i="0" u="none" strike="noStrike" kern="1200" cap="none" spc="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endParaRPr>
          </a:p>
          <a:p>
            <a:pPr marL="180000" lvl="0" indent="-182563">
              <a:spcBef>
                <a:spcPts val="600"/>
              </a:spcBef>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公費による交付額：</a:t>
            </a:r>
            <a:r>
              <a:rPr lang="en-US" altLang="ja-JP" sz="1400" dirty="0">
                <a:solidFill>
                  <a:prstClr val="black"/>
                </a:solidFill>
                <a:latin typeface="Meiryo UI" panose="020B0604030504040204" pitchFamily="50" charset="-128"/>
                <a:ea typeface="Meiryo UI" panose="020B0604030504040204" pitchFamily="50" charset="-128"/>
              </a:rPr>
              <a:t>23,500</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千円</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0000" lvl="0" indent="-182563">
              <a:lnSpc>
                <a:spcPts val="1200"/>
              </a:lnSpc>
              <a:spcBef>
                <a:spcPts val="600"/>
              </a:spcBef>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　 国費（地域経済循環創造事業交付金）：</a:t>
            </a:r>
            <a:r>
              <a:rPr lang="en-US" altLang="ja-JP" sz="1400" dirty="0">
                <a:solidFill>
                  <a:srgbClr val="EE9205"/>
                </a:solidFill>
                <a:latin typeface="Meiryo UI" panose="020B0604030504040204" pitchFamily="50" charset="-128"/>
                <a:ea typeface="Meiryo UI" panose="020B0604030504040204" pitchFamily="50" charset="-128"/>
              </a:rPr>
              <a:t>17,625</a:t>
            </a: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千円</a:t>
            </a:r>
            <a:endParaRPr kumimoji="1" lang="en-US" altLang="ja-JP"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endParaRPr>
          </a:p>
          <a:p>
            <a:pPr marL="180000" lvl="0" indent="-182563">
              <a:lnSpc>
                <a:spcPts val="1200"/>
              </a:lnSpc>
              <a:spcBef>
                <a:spcPts val="600"/>
              </a:spcBef>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地方費：</a:t>
            </a:r>
            <a:r>
              <a:rPr lang="en-US" altLang="ja-JP" sz="1400" dirty="0">
                <a:solidFill>
                  <a:prstClr val="black"/>
                </a:solidFill>
                <a:latin typeface="Meiryo UI" panose="020B0604030504040204" pitchFamily="50" charset="-128"/>
                <a:ea typeface="Meiryo UI" panose="020B0604030504040204" pitchFamily="50" charset="-128"/>
              </a:rPr>
              <a:t>5,875</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千円</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0000" lvl="0" indent="-182563">
              <a:spcBef>
                <a:spcPts val="600"/>
              </a:spcBef>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a:t>
            </a:r>
            <a:r>
              <a:rPr lang="zh-TW" altLang="en-US" sz="1400" dirty="0">
                <a:latin typeface="Meiryo UI" panose="020B0604030504040204" pitchFamily="50" charset="-128"/>
                <a:ea typeface="Meiryo UI" panose="020B0604030504040204" pitchFamily="50" charset="-128"/>
              </a:rPr>
              <a:t>鹿児島信用金庫</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による融資：</a:t>
            </a:r>
            <a:r>
              <a:rPr lang="en-US" altLang="ja-JP" sz="1400" dirty="0">
                <a:solidFill>
                  <a:prstClr val="black"/>
                </a:solidFill>
                <a:latin typeface="Meiryo UI" panose="020B0604030504040204" pitchFamily="50" charset="-128"/>
                <a:ea typeface="Meiryo UI" panose="020B0604030504040204" pitchFamily="50" charset="-128"/>
              </a:rPr>
              <a:t>25,000</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千円</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0000" lvl="0" indent="-182563">
              <a:spcBef>
                <a:spcPts val="600"/>
              </a:spcBef>
              <a:defRPr/>
            </a:pP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初期投資</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lang="ja-JP" altLang="en-US" sz="1400" dirty="0">
                <a:solidFill>
                  <a:prstClr val="black"/>
                </a:solidFill>
                <a:latin typeface="Meiryo UI" panose="020B0604030504040204" pitchFamily="50" charset="-128"/>
                <a:ea typeface="Meiryo UI" panose="020B0604030504040204" pitchFamily="50" charset="-128"/>
              </a:rPr>
              <a:t>水産加工場建設のための施設整備費など</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9" name="テキスト ボックス 8">
            <a:extLst>
              <a:ext uri="{FF2B5EF4-FFF2-40B4-BE49-F238E27FC236}">
                <a16:creationId xmlns:a16="http://schemas.microsoft.com/office/drawing/2014/main" id="{A6008872-5CEB-491B-8743-CB578C389E84}"/>
              </a:ext>
            </a:extLst>
          </p:cNvPr>
          <p:cNvSpPr txBox="1"/>
          <p:nvPr/>
        </p:nvSpPr>
        <p:spPr>
          <a:xfrm>
            <a:off x="7117081" y="3281333"/>
            <a:ext cx="2526662" cy="3314728"/>
          </a:xfrm>
          <a:prstGeom prst="rect">
            <a:avLst/>
          </a:prstGeom>
          <a:noFill/>
          <a:ln w="19050">
            <a:noFill/>
            <a:prstDash val="solid"/>
          </a:ln>
        </p:spPr>
        <p:txBody>
          <a:bodyPr wrap="square" rtlCol="0">
            <a:noAutofit/>
          </a:bodyPr>
          <a:lstStyle/>
          <a:p>
            <a:pPr marR="0" lvl="0" indent="-182563" algn="l" defTabSz="913451"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rPr>
              <a:t>地域への貢献</a:t>
            </a:r>
            <a:endParaRPr kumimoji="1" lang="en-US" altLang="ja-JP" sz="1400" b="1" i="0" u="none" strike="noStrike" kern="1200" cap="none" spc="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endParaRPr>
          </a:p>
          <a:p>
            <a:pPr marL="182563" lvl="0" indent="-182563">
              <a:spcBef>
                <a:spcPts val="600"/>
              </a:spcBef>
              <a:tabLst>
                <a:tab pos="0" algn="l"/>
              </a:tabLst>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　</a:t>
            </a:r>
            <a:r>
              <a:rPr lang="ja-JP" altLang="en-US" sz="1400" u="sng" dirty="0">
                <a:solidFill>
                  <a:prstClr val="black"/>
                </a:solidFill>
                <a:latin typeface="Meiryo UI" panose="020B0604030504040204" pitchFamily="50" charset="-128"/>
                <a:ea typeface="Meiryo UI" panose="020B0604030504040204" pitchFamily="50" charset="-128"/>
              </a:rPr>
              <a:t>鹿児島大学農学部や地元金融機関との連携</a:t>
            </a:r>
            <a:r>
              <a:rPr lang="ja-JP" altLang="en-US" sz="1400" dirty="0">
                <a:solidFill>
                  <a:prstClr val="black"/>
                </a:solidFill>
                <a:latin typeface="Meiryo UI" panose="020B0604030504040204" pitchFamily="50" charset="-128"/>
                <a:ea typeface="Meiryo UI" panose="020B0604030504040204" pitchFamily="50" charset="-128"/>
              </a:rPr>
              <a:t>を通じ、</a:t>
            </a:r>
            <a:r>
              <a:rPr lang="ja-JP" altLang="en-US" sz="1400" u="sng" dirty="0">
                <a:solidFill>
                  <a:prstClr val="black"/>
                </a:solidFill>
                <a:latin typeface="Meiryo UI" panose="020B0604030504040204" pitchFamily="50" charset="-128"/>
                <a:ea typeface="Meiryo UI" panose="020B0604030504040204" pitchFamily="50" charset="-128"/>
              </a:rPr>
              <a:t>生産量日本一の強みを生かした、新たなブランドを構築</a:t>
            </a:r>
            <a:r>
              <a:rPr lang="ja-JP" altLang="en-US" sz="1400" dirty="0">
                <a:solidFill>
                  <a:prstClr val="black"/>
                </a:solidFill>
                <a:latin typeface="Meiryo UI" panose="020B0604030504040204" pitchFamily="50" charset="-128"/>
                <a:ea typeface="Meiryo UI" panose="020B0604030504040204" pitchFamily="50" charset="-128"/>
              </a:rPr>
              <a:t>。</a:t>
            </a:r>
          </a:p>
          <a:p>
            <a:pPr marL="182563" lvl="0" indent="-182563">
              <a:spcBef>
                <a:spcPts val="600"/>
              </a:spcBef>
              <a:tabLst>
                <a:tab pos="0" algn="l"/>
              </a:tabLst>
              <a:defRPr/>
            </a:pPr>
            <a:r>
              <a:rPr lang="ja-JP" altLang="en-US" sz="1400" dirty="0">
                <a:solidFill>
                  <a:srgbClr val="EE9205"/>
                </a:solidFill>
                <a:latin typeface="Meiryo UI" panose="020B0604030504040204" pitchFamily="50" charset="-128"/>
                <a:ea typeface="Meiryo UI" panose="020B0604030504040204" pitchFamily="50" charset="-128"/>
              </a:rPr>
              <a:t>●　</a:t>
            </a:r>
            <a:r>
              <a:rPr lang="ja-JP" altLang="en-US" sz="1400" dirty="0">
                <a:solidFill>
                  <a:prstClr val="black"/>
                </a:solidFill>
                <a:latin typeface="Meiryo UI" panose="020B0604030504040204" pitchFamily="50" charset="-128"/>
                <a:ea typeface="Meiryo UI" panose="020B0604030504040204" pitchFamily="50" charset="-128"/>
              </a:rPr>
              <a:t>インターネット販売や海外への輸出など</a:t>
            </a:r>
            <a:r>
              <a:rPr lang="ja-JP" altLang="en-US" sz="1400" u="sng" dirty="0">
                <a:solidFill>
                  <a:prstClr val="black"/>
                </a:solidFill>
                <a:latin typeface="Meiryo UI" panose="020B0604030504040204" pitchFamily="50" charset="-128"/>
                <a:ea typeface="Meiryo UI" panose="020B0604030504040204" pitchFamily="50" charset="-128"/>
              </a:rPr>
              <a:t>新たな市場を開拓することで、地域活性化を図る</a:t>
            </a:r>
            <a:r>
              <a:rPr lang="ja-JP" altLang="en-US" sz="1400" dirty="0">
                <a:solidFill>
                  <a:prstClr val="black"/>
                </a:solidFill>
                <a:latin typeface="Meiryo UI" panose="020B0604030504040204" pitchFamily="50" charset="-128"/>
                <a:ea typeface="Meiryo UI" panose="020B0604030504040204" pitchFamily="50" charset="-128"/>
              </a:rPr>
              <a:t>。</a:t>
            </a:r>
          </a:p>
          <a:p>
            <a:pPr marL="182563" lvl="0" indent="-182563">
              <a:spcBef>
                <a:spcPts val="600"/>
              </a:spcBef>
              <a:tabLst>
                <a:tab pos="0" algn="l"/>
              </a:tabLst>
              <a:defRPr/>
            </a:pPr>
            <a:r>
              <a:rPr lang="ja-JP" altLang="en-US" sz="1400" dirty="0">
                <a:solidFill>
                  <a:srgbClr val="EE9205"/>
                </a:solidFill>
                <a:latin typeface="Meiryo UI" panose="020B0604030504040204" pitchFamily="50" charset="-128"/>
                <a:ea typeface="Meiryo UI" panose="020B0604030504040204" pitchFamily="50" charset="-128"/>
              </a:rPr>
              <a:t>●　</a:t>
            </a:r>
            <a:r>
              <a:rPr lang="ja-JP" altLang="en-US" sz="1400" u="sng" dirty="0">
                <a:solidFill>
                  <a:prstClr val="black"/>
                </a:solidFill>
                <a:latin typeface="Meiryo UI" panose="020B0604030504040204" pitchFamily="50" charset="-128"/>
                <a:ea typeface="Meiryo UI" panose="020B0604030504040204" pitchFamily="50" charset="-128"/>
              </a:rPr>
              <a:t>若い世代が取り組む新たな養殖魚の商品化や販売に積極的に協力</a:t>
            </a:r>
            <a:r>
              <a:rPr lang="ja-JP" altLang="en-US" sz="1400" dirty="0">
                <a:solidFill>
                  <a:prstClr val="black"/>
                </a:solidFill>
                <a:latin typeface="Meiryo UI" panose="020B0604030504040204" pitchFamily="50" charset="-128"/>
                <a:ea typeface="Meiryo UI" panose="020B0604030504040204" pitchFamily="50" charset="-128"/>
              </a:rPr>
              <a:t>し、</a:t>
            </a:r>
            <a:r>
              <a:rPr lang="ja-JP" altLang="en-US" sz="1400" u="sng" dirty="0">
                <a:solidFill>
                  <a:prstClr val="black"/>
                </a:solidFill>
                <a:latin typeface="Meiryo UI" panose="020B0604030504040204" pitchFamily="50" charset="-128"/>
                <a:ea typeface="Meiryo UI" panose="020B0604030504040204" pitchFamily="50" charset="-128"/>
              </a:rPr>
              <a:t>水産業の後継者育成に貢献</a:t>
            </a:r>
            <a:r>
              <a:rPr lang="ja-JP" altLang="en-US" sz="1400" dirty="0">
                <a:solidFill>
                  <a:prstClr val="black"/>
                </a:solidFill>
                <a:latin typeface="Meiryo UI" panose="020B0604030504040204" pitchFamily="50" charset="-128"/>
                <a:ea typeface="Meiryo UI" panose="020B0604030504040204" pitchFamily="50" charset="-128"/>
              </a:rPr>
              <a:t>。</a:t>
            </a:r>
          </a:p>
        </p:txBody>
      </p:sp>
      <p:sp>
        <p:nvSpPr>
          <p:cNvPr id="12" name="テキスト ボックス 11">
            <a:extLst>
              <a:ext uri="{FF2B5EF4-FFF2-40B4-BE49-F238E27FC236}">
                <a16:creationId xmlns:a16="http://schemas.microsoft.com/office/drawing/2014/main" id="{D3A4C641-317A-4C5F-BFAC-A4E9719253B6}"/>
              </a:ext>
            </a:extLst>
          </p:cNvPr>
          <p:cNvSpPr txBox="1"/>
          <p:nvPr/>
        </p:nvSpPr>
        <p:spPr>
          <a:xfrm>
            <a:off x="58317" y="3279855"/>
            <a:ext cx="6275368" cy="2785378"/>
          </a:xfrm>
          <a:prstGeom prst="rect">
            <a:avLst/>
          </a:prstGeom>
          <a:noFill/>
        </p:spPr>
        <p:txBody>
          <a:bodyPr wrap="square" rtlCol="0">
            <a:spAutoFit/>
          </a:bodyPr>
          <a:lstStyle/>
          <a:p>
            <a:pPr marL="361950" marR="0" lvl="0" indent="-182563" algn="just" defTabSz="936163" rtl="0" eaLnBrk="1" fontAlgn="auto" latinLnBrk="0" hangingPunct="1">
              <a:lnSpc>
                <a:spcPts val="1800"/>
              </a:lnSpc>
              <a:spcBef>
                <a:spcPts val="0"/>
              </a:spcBef>
              <a:spcAft>
                <a:spcPts val="0"/>
              </a:spcAft>
              <a:buClrTx/>
              <a:buSzTx/>
              <a:buFontTx/>
              <a:buNone/>
              <a:tabLst/>
              <a:defRPr/>
            </a:pPr>
            <a:r>
              <a:rPr kumimoji="1" lang="ja-JP" altLang="en-US" sz="1400" b="1" i="0" u="none" strike="noStrike" kern="1200" cap="none" spc="10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rPr>
              <a:t>取組内容</a:t>
            </a:r>
            <a:endParaRPr kumimoji="1" lang="en-US" altLang="ja-JP" sz="1400" b="1" i="0" u="none" strike="noStrike" kern="1200" cap="none" spc="100" normalizeH="0" baseline="0" noProof="0" dirty="0">
              <a:ln>
                <a:noFill/>
              </a:ln>
              <a:solidFill>
                <a:srgbClr val="1E5193"/>
              </a:solidFill>
              <a:effectLst/>
              <a:uLnTx/>
              <a:uFillTx/>
              <a:latin typeface="Meiryo UI" panose="020B0604030504040204" pitchFamily="50" charset="-128"/>
              <a:ea typeface="Meiryo UI" panose="020B0604030504040204" pitchFamily="50" charset="-128"/>
              <a:cs typeface="+mn-cs"/>
            </a:endParaRPr>
          </a:p>
          <a:p>
            <a:pPr marL="361950" lvl="0" indent="-182563" algn="just" defTabSz="936163">
              <a:lnSpc>
                <a:spcPts val="1800"/>
              </a:lnSpc>
              <a:spcBef>
                <a:spcPts val="600"/>
              </a:spcBef>
              <a:defRPr/>
            </a:pPr>
            <a:r>
              <a:rPr kumimoji="1" lang="ja-JP" altLang="en-US" sz="1400" b="0" i="0" u="none" strike="noStrike" kern="1200" cap="none" spc="0" normalizeH="0" baseline="0" noProof="0" dirty="0">
                <a:ln>
                  <a:noFill/>
                </a:ln>
                <a:solidFill>
                  <a:srgbClr val="EE9205"/>
                </a:solidFill>
                <a:effectLst/>
                <a:uLnTx/>
                <a:uFillTx/>
                <a:latin typeface="Meiryo UI" panose="020B0604030504040204" pitchFamily="50" charset="-128"/>
                <a:ea typeface="Meiryo UI" panose="020B0604030504040204" pitchFamily="50" charset="-128"/>
                <a:cs typeface="+mn-cs"/>
              </a:rPr>
              <a:t>●　</a:t>
            </a:r>
            <a:r>
              <a:rPr lang="ja-JP" altLang="en-US" sz="1400" u="sng" spc="100" dirty="0">
                <a:solidFill>
                  <a:prstClr val="black"/>
                </a:solidFill>
                <a:latin typeface="Meiryo UI" panose="020B0604030504040204" pitchFamily="50" charset="-128"/>
                <a:ea typeface="Meiryo UI" panose="020B0604030504040204" pitchFamily="50" charset="-128"/>
              </a:rPr>
              <a:t>餌に地元産のお茶を混ぜる</a:t>
            </a:r>
            <a:r>
              <a:rPr lang="ja-JP" altLang="en-US" sz="1400" spc="100" dirty="0">
                <a:solidFill>
                  <a:prstClr val="black"/>
                </a:solidFill>
                <a:latin typeface="Meiryo UI" panose="020B0604030504040204" pitchFamily="50" charset="-128"/>
                <a:ea typeface="Meiryo UI" panose="020B0604030504040204" pitchFamily="50" charset="-128"/>
              </a:rPr>
              <a:t>ことで茶カテキンの抗酸化効果により、</a:t>
            </a:r>
            <a:r>
              <a:rPr lang="ja-JP" altLang="en-US" sz="1400" u="sng" spc="100" dirty="0">
                <a:solidFill>
                  <a:prstClr val="black"/>
                </a:solidFill>
                <a:latin typeface="Meiryo UI" panose="020B0604030504040204" pitchFamily="50" charset="-128"/>
                <a:ea typeface="Meiryo UI" panose="020B0604030504040204" pitchFamily="50" charset="-128"/>
              </a:rPr>
              <a:t>色変わりや鮮度感に優れた、魚の生臭さがない「茶ぶり」「茶鯛」「緑茶カンパチ」の加工場を整備</a:t>
            </a:r>
            <a:r>
              <a:rPr lang="ja-JP" altLang="en-US" sz="1400" spc="100" dirty="0">
                <a:solidFill>
                  <a:prstClr val="black"/>
                </a:solidFill>
                <a:latin typeface="Meiryo UI" panose="020B0604030504040204" pitchFamily="50" charset="-128"/>
                <a:ea typeface="Meiryo UI" panose="020B0604030504040204" pitchFamily="50" charset="-128"/>
              </a:rPr>
              <a:t>。</a:t>
            </a:r>
          </a:p>
          <a:p>
            <a:pPr marL="361950" lvl="0" indent="-182563" algn="just" defTabSz="936163">
              <a:lnSpc>
                <a:spcPts val="1800"/>
              </a:lnSpc>
              <a:spcBef>
                <a:spcPts val="600"/>
              </a:spcBef>
              <a:defRPr/>
            </a:pPr>
            <a:r>
              <a:rPr lang="ja-JP" altLang="en-US" sz="1400" dirty="0">
                <a:solidFill>
                  <a:srgbClr val="EE9205"/>
                </a:solidFill>
                <a:latin typeface="Meiryo UI" panose="020B0604030504040204" pitchFamily="50" charset="-128"/>
                <a:ea typeface="Meiryo UI" panose="020B0604030504040204" pitchFamily="50" charset="-128"/>
              </a:rPr>
              <a:t>●　</a:t>
            </a:r>
            <a:r>
              <a:rPr lang="en-US" altLang="ja-JP" sz="1400" spc="100" dirty="0">
                <a:solidFill>
                  <a:prstClr val="black"/>
                </a:solidFill>
                <a:latin typeface="Meiryo UI" panose="020B0604030504040204" pitchFamily="50" charset="-128"/>
                <a:ea typeface="Meiryo UI" panose="020B0604030504040204" pitchFamily="50" charset="-128"/>
              </a:rPr>
              <a:t>1/4</a:t>
            </a:r>
            <a:r>
              <a:rPr lang="ja-JP" altLang="en-US" sz="1400" spc="100" dirty="0">
                <a:solidFill>
                  <a:prstClr val="black"/>
                </a:solidFill>
                <a:latin typeface="Meiryo UI" panose="020B0604030504040204" pitchFamily="50" charset="-128"/>
                <a:ea typeface="Meiryo UI" panose="020B0604030504040204" pitchFamily="50" charset="-128"/>
              </a:rPr>
              <a:t>カットや煮つけ用頭やアラのカットなど、</a:t>
            </a:r>
            <a:r>
              <a:rPr lang="ja-JP" altLang="en-US" sz="1400" u="sng" spc="100" dirty="0">
                <a:solidFill>
                  <a:prstClr val="black"/>
                </a:solidFill>
                <a:latin typeface="Meiryo UI" panose="020B0604030504040204" pitchFamily="50" charset="-128"/>
                <a:ea typeface="Meiryo UI" panose="020B0604030504040204" pitchFamily="50" charset="-128"/>
              </a:rPr>
              <a:t>コロナ禍による巣ごもり需要を見据えた一般家庭の消費者に向け商品に加工し販売</a:t>
            </a:r>
            <a:r>
              <a:rPr lang="ja-JP" altLang="en-US" sz="1400" spc="100" dirty="0">
                <a:solidFill>
                  <a:prstClr val="black"/>
                </a:solidFill>
                <a:latin typeface="Meiryo UI" panose="020B0604030504040204" pitchFamily="50" charset="-128"/>
                <a:ea typeface="Meiryo UI" panose="020B0604030504040204" pitchFamily="50" charset="-128"/>
              </a:rPr>
              <a:t>。さらには、輸出に適合した商品を生産し、</a:t>
            </a:r>
            <a:r>
              <a:rPr lang="ja-JP" altLang="en-US" sz="1400" u="sng" spc="100" dirty="0">
                <a:solidFill>
                  <a:prstClr val="black"/>
                </a:solidFill>
                <a:latin typeface="Meiryo UI" panose="020B0604030504040204" pitchFamily="50" charset="-128"/>
                <a:ea typeface="Meiryo UI" panose="020B0604030504040204" pitchFamily="50" charset="-128"/>
              </a:rPr>
              <a:t>海外への販路拡大も目指す</a:t>
            </a:r>
            <a:r>
              <a:rPr lang="ja-JP" altLang="en-US" sz="1400" spc="100" dirty="0">
                <a:solidFill>
                  <a:prstClr val="black"/>
                </a:solidFill>
                <a:latin typeface="Meiryo UI" panose="020B0604030504040204" pitchFamily="50" charset="-128"/>
                <a:ea typeface="Meiryo UI" panose="020B0604030504040204" pitchFamily="50" charset="-128"/>
              </a:rPr>
              <a:t>。</a:t>
            </a:r>
          </a:p>
          <a:p>
            <a:pPr marL="361950" lvl="0" indent="-182563" algn="just" defTabSz="936163">
              <a:lnSpc>
                <a:spcPts val="1800"/>
              </a:lnSpc>
              <a:spcBef>
                <a:spcPts val="600"/>
              </a:spcBef>
              <a:defRPr/>
            </a:pPr>
            <a:r>
              <a:rPr lang="ja-JP" altLang="en-US" sz="1400" dirty="0">
                <a:solidFill>
                  <a:srgbClr val="EE9205"/>
                </a:solidFill>
                <a:latin typeface="Meiryo UI" panose="020B0604030504040204" pitchFamily="50" charset="-128"/>
                <a:ea typeface="Meiryo UI" panose="020B0604030504040204" pitchFamily="50" charset="-128"/>
              </a:rPr>
              <a:t>●　</a:t>
            </a:r>
            <a:r>
              <a:rPr lang="ja-JP" altLang="en-US" sz="1400" spc="100" dirty="0">
                <a:solidFill>
                  <a:prstClr val="black"/>
                </a:solidFill>
                <a:latin typeface="Meiryo UI" panose="020B0604030504040204" pitchFamily="50" charset="-128"/>
                <a:ea typeface="Meiryo UI" panose="020B0604030504040204" pitchFamily="50" charset="-128"/>
              </a:rPr>
              <a:t>新たな養殖魚へチャレンジしようとしている</a:t>
            </a:r>
            <a:r>
              <a:rPr lang="ja-JP" altLang="en-US" sz="1400" u="sng" spc="100" dirty="0">
                <a:solidFill>
                  <a:prstClr val="black"/>
                </a:solidFill>
                <a:latin typeface="Meiryo UI" panose="020B0604030504040204" pitchFamily="50" charset="-128"/>
                <a:ea typeface="Meiryo UI" panose="020B0604030504040204" pitchFamily="50" charset="-128"/>
              </a:rPr>
              <a:t>若い世代に、製造ノウハウや加工行程の情報共有も実施</a:t>
            </a:r>
            <a:r>
              <a:rPr lang="ja-JP" altLang="en-US" sz="1400" spc="100" dirty="0">
                <a:solidFill>
                  <a:prstClr val="black"/>
                </a:solidFill>
                <a:latin typeface="Meiryo UI" panose="020B0604030504040204" pitchFamily="50" charset="-128"/>
                <a:ea typeface="Meiryo UI" panose="020B0604030504040204" pitchFamily="50" charset="-128"/>
              </a:rPr>
              <a:t>。</a:t>
            </a:r>
          </a:p>
          <a:p>
            <a:pPr marL="361950" marR="0" lvl="0" indent="-182563" algn="just" defTabSz="936163" rtl="0" eaLnBrk="1" fontAlgn="auto" latinLnBrk="0" hangingPunct="1">
              <a:lnSpc>
                <a:spcPts val="1800"/>
              </a:lnSpc>
              <a:spcBef>
                <a:spcPts val="600"/>
              </a:spcBef>
              <a:spcAft>
                <a:spcPts val="0"/>
              </a:spcAft>
              <a:buClrTx/>
              <a:buSzTx/>
              <a:buFontTx/>
              <a:buNone/>
              <a:tabLst/>
              <a:defRPr/>
            </a:pPr>
            <a:endParaRPr kumimoji="1" lang="en-US" altLang="ja-JP" sz="1500" b="0" i="0" u="sng" strike="noStrike" kern="1200" cap="none" spc="10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23" name="直線コネクタ 22">
            <a:extLst>
              <a:ext uri="{FF2B5EF4-FFF2-40B4-BE49-F238E27FC236}">
                <a16:creationId xmlns:a16="http://schemas.microsoft.com/office/drawing/2014/main" id="{9596F1E9-724B-4971-BBD9-016CC31320C1}"/>
              </a:ext>
            </a:extLst>
          </p:cNvPr>
          <p:cNvCxnSpPr>
            <a:cxnSpLocks/>
          </p:cNvCxnSpPr>
          <p:nvPr/>
        </p:nvCxnSpPr>
        <p:spPr>
          <a:xfrm>
            <a:off x="135327" y="1196752"/>
            <a:ext cx="5049001"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 name="直線コネクタ 23">
            <a:extLst>
              <a:ext uri="{FF2B5EF4-FFF2-40B4-BE49-F238E27FC236}">
                <a16:creationId xmlns:a16="http://schemas.microsoft.com/office/drawing/2014/main" id="{13F06EBA-95D5-45A4-B999-3616AFEBC4C5}"/>
              </a:ext>
            </a:extLst>
          </p:cNvPr>
          <p:cNvCxnSpPr>
            <a:cxnSpLocks/>
          </p:cNvCxnSpPr>
          <p:nvPr/>
        </p:nvCxnSpPr>
        <p:spPr>
          <a:xfrm>
            <a:off x="5332537" y="1196752"/>
            <a:ext cx="4356412"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直線コネクタ 24">
            <a:extLst>
              <a:ext uri="{FF2B5EF4-FFF2-40B4-BE49-F238E27FC236}">
                <a16:creationId xmlns:a16="http://schemas.microsoft.com/office/drawing/2014/main" id="{1E6EBDC2-0CAB-46D9-A637-F30FC5903069}"/>
              </a:ext>
            </a:extLst>
          </p:cNvPr>
          <p:cNvCxnSpPr>
            <a:cxnSpLocks/>
          </p:cNvCxnSpPr>
          <p:nvPr/>
        </p:nvCxnSpPr>
        <p:spPr>
          <a:xfrm>
            <a:off x="5332537" y="1772816"/>
            <a:ext cx="4356412"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6" name="直線コネクタ 25">
            <a:extLst>
              <a:ext uri="{FF2B5EF4-FFF2-40B4-BE49-F238E27FC236}">
                <a16:creationId xmlns:a16="http://schemas.microsoft.com/office/drawing/2014/main" id="{7593E193-C91D-4114-A106-6FFC0B34E38F}"/>
              </a:ext>
            </a:extLst>
          </p:cNvPr>
          <p:cNvCxnSpPr>
            <a:cxnSpLocks/>
          </p:cNvCxnSpPr>
          <p:nvPr/>
        </p:nvCxnSpPr>
        <p:spPr>
          <a:xfrm>
            <a:off x="287784" y="3571449"/>
            <a:ext cx="6516652"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7" name="直線コネクタ 26">
            <a:extLst>
              <a:ext uri="{FF2B5EF4-FFF2-40B4-BE49-F238E27FC236}">
                <a16:creationId xmlns:a16="http://schemas.microsoft.com/office/drawing/2014/main" id="{53E4D3DA-24FE-4556-84F7-C4175785826A}"/>
              </a:ext>
            </a:extLst>
          </p:cNvPr>
          <p:cNvCxnSpPr>
            <a:cxnSpLocks/>
          </p:cNvCxnSpPr>
          <p:nvPr/>
        </p:nvCxnSpPr>
        <p:spPr>
          <a:xfrm>
            <a:off x="7117081" y="3573016"/>
            <a:ext cx="2162382" cy="0"/>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28" name="スライド番号プレースホルダー 1">
            <a:extLst>
              <a:ext uri="{FF2B5EF4-FFF2-40B4-BE49-F238E27FC236}">
                <a16:creationId xmlns:a16="http://schemas.microsoft.com/office/drawing/2014/main" id="{BCAF3562-AD31-4131-B4C7-2FFC6B4A0964}"/>
              </a:ext>
            </a:extLst>
          </p:cNvPr>
          <p:cNvSpPr>
            <a:spLocks noGrp="1"/>
          </p:cNvSpPr>
          <p:nvPr>
            <p:ph type="sldNum" sz="quarter" idx="12"/>
          </p:nvPr>
        </p:nvSpPr>
        <p:spPr>
          <a:xfrm>
            <a:off x="7709790" y="6465264"/>
            <a:ext cx="2311400" cy="365125"/>
          </a:xfrm>
        </p:spPr>
        <p:txBody>
          <a:bodyPr/>
          <a:lstStyle/>
          <a:p>
            <a:pPr marL="0" marR="0" lvl="0" indent="0" algn="r" defTabSz="913451" rtl="0" eaLnBrk="1" fontAlgn="auto" latinLnBrk="0" hangingPunct="1">
              <a:lnSpc>
                <a:spcPct val="100000"/>
              </a:lnSpc>
              <a:spcBef>
                <a:spcPts val="0"/>
              </a:spcBef>
              <a:spcAft>
                <a:spcPts val="0"/>
              </a:spcAft>
              <a:buClrTx/>
              <a:buSzTx/>
              <a:buFontTx/>
              <a:buNone/>
              <a:tabLst/>
              <a:defRPr/>
            </a:pPr>
            <a:fld id="{E8BA8041-834A-4C04-A0B8-421FCD2EF705}" type="slidenum">
              <a:rPr kumimoji="1" lang="ja-JP" altLang="en-US" sz="1800" b="0" i="0" u="none" strike="noStrike" kern="1200" cap="none" spc="0" normalizeH="0" baseline="0" noProof="0">
                <a:ln>
                  <a:noFill/>
                </a:ln>
                <a:solidFill>
                  <a:prstClr val="black">
                    <a:tint val="75000"/>
                  </a:prstClr>
                </a:solidFill>
                <a:effectLst/>
                <a:uLnTx/>
                <a:uFillTx/>
                <a:latin typeface="Meiryo UI" panose="020B0604030504040204" pitchFamily="50" charset="-128"/>
                <a:ea typeface="Meiryo UI" panose="020B0604030504040204" pitchFamily="50" charset="-128"/>
                <a:cs typeface="+mn-cs"/>
              </a:rPr>
              <a:pPr marL="0" marR="0" lvl="0" indent="0" algn="r" defTabSz="913451" rtl="0" eaLnBrk="1" fontAlgn="auto" latinLnBrk="0" hangingPunct="1">
                <a:lnSpc>
                  <a:spcPct val="100000"/>
                </a:lnSpc>
                <a:spcBef>
                  <a:spcPts val="0"/>
                </a:spcBef>
                <a:spcAft>
                  <a:spcPts val="0"/>
                </a:spcAft>
                <a:buClrTx/>
                <a:buSzTx/>
                <a:buFontTx/>
                <a:buNone/>
                <a:tabLst/>
                <a:defRPr/>
              </a:pPr>
              <a:t>2</a:t>
            </a:fld>
            <a:endParaRPr kumimoji="1" lang="ja-JP" altLang="en-US" sz="1800" b="0" i="0" u="none" strike="noStrike" kern="1200" cap="none" spc="0" normalizeH="0" baseline="0" noProof="0" dirty="0">
              <a:ln>
                <a:noFill/>
              </a:ln>
              <a:solidFill>
                <a:prstClr val="black">
                  <a:tint val="75000"/>
                </a:prstClr>
              </a:solidFill>
              <a:effectLst/>
              <a:uLnTx/>
              <a:uFillTx/>
              <a:latin typeface="Meiryo UI" panose="020B0604030504040204" pitchFamily="50" charset="-128"/>
              <a:ea typeface="Meiryo UI" panose="020B0604030504040204" pitchFamily="50" charset="-128"/>
              <a:cs typeface="+mn-cs"/>
            </a:endParaRPr>
          </a:p>
        </p:txBody>
      </p:sp>
      <p:sp>
        <p:nvSpPr>
          <p:cNvPr id="21" name="テキスト ボックス 20">
            <a:extLst>
              <a:ext uri="{FF2B5EF4-FFF2-40B4-BE49-F238E27FC236}">
                <a16:creationId xmlns:a16="http://schemas.microsoft.com/office/drawing/2014/main" id="{6FE61908-829E-4B0C-98E3-8713A74E411B}"/>
              </a:ext>
            </a:extLst>
          </p:cNvPr>
          <p:cNvSpPr txBox="1"/>
          <p:nvPr/>
        </p:nvSpPr>
        <p:spPr>
          <a:xfrm>
            <a:off x="1883011" y="6588405"/>
            <a:ext cx="1604675" cy="272201"/>
          </a:xfrm>
          <a:prstGeom prst="rect">
            <a:avLst/>
          </a:prstGeom>
          <a:noFill/>
          <a:ln w="6350">
            <a:noFill/>
          </a:ln>
        </p:spPr>
        <p:style>
          <a:lnRef idx="2">
            <a:schemeClr val="dk1"/>
          </a:lnRef>
          <a:fillRef idx="1">
            <a:schemeClr val="lt1"/>
          </a:fillRef>
          <a:effectRef idx="0">
            <a:schemeClr val="dk1"/>
          </a:effectRef>
          <a:fontRef idx="minor">
            <a:schemeClr val="dk1"/>
          </a:fontRef>
        </p:style>
        <p:txBody>
          <a:bodyPr wrap="square" rtlCol="0">
            <a:spAutoFit/>
          </a:bodyPr>
          <a:lstStyle/>
          <a:p>
            <a:pPr marL="0" marR="0" lvl="0" indent="0" algn="l" defTabSz="898581" rtl="0" eaLnBrk="1" fontAlgn="base" latinLnBrk="0" hangingPunct="1">
              <a:lnSpc>
                <a:spcPct val="100000"/>
              </a:lnSpc>
              <a:spcBef>
                <a:spcPct val="0"/>
              </a:spcBef>
              <a:spcAft>
                <a:spcPct val="0"/>
              </a:spcAft>
              <a:buClrTx/>
              <a:buSzTx/>
              <a:buFontTx/>
              <a:buNone/>
              <a:tabLst/>
              <a:defRPr/>
            </a:pPr>
            <a:r>
              <a:rPr kumimoji="1" lang="ja-JP" altLang="en-US" sz="1179" b="0"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rPr>
              <a:t>茶ぶり商品</a:t>
            </a:r>
            <a:endParaRPr kumimoji="1" lang="en-US" altLang="ja-JP" sz="1179" b="0"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endParaRPr>
          </a:p>
        </p:txBody>
      </p:sp>
      <p:sp>
        <p:nvSpPr>
          <p:cNvPr id="35" name="テキスト ボックス 34">
            <a:extLst>
              <a:ext uri="{FF2B5EF4-FFF2-40B4-BE49-F238E27FC236}">
                <a16:creationId xmlns:a16="http://schemas.microsoft.com/office/drawing/2014/main" id="{97ED3296-333E-4381-866A-918D2D035ED4}"/>
              </a:ext>
            </a:extLst>
          </p:cNvPr>
          <p:cNvSpPr txBox="1"/>
          <p:nvPr/>
        </p:nvSpPr>
        <p:spPr>
          <a:xfrm>
            <a:off x="4324924" y="6590901"/>
            <a:ext cx="1095401" cy="272201"/>
          </a:xfrm>
          <a:prstGeom prst="rect">
            <a:avLst/>
          </a:prstGeom>
          <a:noFill/>
          <a:ln w="6350">
            <a:noFill/>
          </a:ln>
        </p:spPr>
        <p:style>
          <a:lnRef idx="2">
            <a:schemeClr val="dk1"/>
          </a:lnRef>
          <a:fillRef idx="1">
            <a:schemeClr val="lt1"/>
          </a:fillRef>
          <a:effectRef idx="0">
            <a:schemeClr val="dk1"/>
          </a:effectRef>
          <a:fontRef idx="minor">
            <a:schemeClr val="dk1"/>
          </a:fontRef>
        </p:style>
        <p:txBody>
          <a:bodyPr wrap="square" rtlCol="0">
            <a:spAutoFit/>
          </a:bodyPr>
          <a:lstStyle/>
          <a:p>
            <a:pPr marL="0" marR="0" lvl="0" indent="0" algn="l" defTabSz="898581" rtl="0" eaLnBrk="1" fontAlgn="base" latinLnBrk="0" hangingPunct="1">
              <a:lnSpc>
                <a:spcPct val="100000"/>
              </a:lnSpc>
              <a:spcBef>
                <a:spcPct val="0"/>
              </a:spcBef>
              <a:spcAft>
                <a:spcPct val="0"/>
              </a:spcAft>
              <a:buClrTx/>
              <a:buSzTx/>
              <a:buFontTx/>
              <a:buNone/>
              <a:tabLst/>
              <a:defRPr/>
            </a:pPr>
            <a:r>
              <a:rPr kumimoji="1" lang="ja-JP" altLang="en-US" sz="1179" b="0"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rPr>
              <a:t>加工場の様子</a:t>
            </a:r>
            <a:endParaRPr kumimoji="1" lang="en-US" altLang="ja-JP" sz="1179" b="0"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endParaRPr>
          </a:p>
        </p:txBody>
      </p:sp>
      <p:sp>
        <p:nvSpPr>
          <p:cNvPr id="19" name="正方形/長方形 18">
            <a:extLst>
              <a:ext uri="{FF2B5EF4-FFF2-40B4-BE49-F238E27FC236}">
                <a16:creationId xmlns:a16="http://schemas.microsoft.com/office/drawing/2014/main" id="{5DE9D85A-0873-4E93-A335-B72273E64E1E}"/>
              </a:ext>
            </a:extLst>
          </p:cNvPr>
          <p:cNvSpPr/>
          <p:nvPr/>
        </p:nvSpPr>
        <p:spPr>
          <a:xfrm>
            <a:off x="1593113" y="5609085"/>
            <a:ext cx="1512168" cy="9869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3451"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Calibri" panose="020F0502020204030204"/>
              <a:ea typeface="メイリオ" panose="020B0604030504040204" pitchFamily="50" charset="-128"/>
              <a:cs typeface="+mn-cs"/>
            </a:endParaRPr>
          </a:p>
        </p:txBody>
      </p:sp>
      <p:sp>
        <p:nvSpPr>
          <p:cNvPr id="20" name="正方形/長方形 19">
            <a:extLst>
              <a:ext uri="{FF2B5EF4-FFF2-40B4-BE49-F238E27FC236}">
                <a16:creationId xmlns:a16="http://schemas.microsoft.com/office/drawing/2014/main" id="{870D2DB5-3146-45A1-8264-102725BA8B88}"/>
              </a:ext>
            </a:extLst>
          </p:cNvPr>
          <p:cNvSpPr/>
          <p:nvPr/>
        </p:nvSpPr>
        <p:spPr>
          <a:xfrm>
            <a:off x="4100264" y="5613527"/>
            <a:ext cx="1512168" cy="9869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3451"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Calibri" panose="020F0502020204030204"/>
              <a:ea typeface="メイリオ" panose="020B0604030504040204" pitchFamily="50" charset="-128"/>
              <a:cs typeface="+mn-cs"/>
            </a:endParaRPr>
          </a:p>
        </p:txBody>
      </p:sp>
    </p:spTree>
    <p:extLst>
      <p:ext uri="{BB962C8B-B14F-4D97-AF65-F5344CB8AC3E}">
        <p14:creationId xmlns:p14="http://schemas.microsoft.com/office/powerpoint/2010/main" val="430314695"/>
      </p:ext>
    </p:extLst>
  </p:cSld>
  <p:clrMapOvr>
    <a:masterClrMapping/>
  </p:clrMapOvr>
</p:sld>
</file>

<file path=ppt/theme/theme1.xml><?xml version="1.0" encoding="utf-8"?>
<a:theme xmlns:a="http://schemas.openxmlformats.org/drawingml/2006/main" name="99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66CC"/>
        </a:soli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solidFill>
          <a:srgbClr val="0066CC"/>
        </a:soli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8_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6_Office テーマ">
  <a:themeElements>
    <a:clrScheme name="ユーザー定義 1">
      <a:dk1>
        <a:srgbClr val="000000"/>
      </a:dk1>
      <a:lt1>
        <a:srgbClr val="FFFFFF"/>
      </a:lt1>
      <a:dk2>
        <a:srgbClr val="EE9205"/>
      </a:dk2>
      <a:lt2>
        <a:srgbClr val="FEF0DD"/>
      </a:lt2>
      <a:accent1>
        <a:srgbClr val="1E5193"/>
      </a:accent1>
      <a:accent2>
        <a:srgbClr val="8C96A0"/>
      </a:accent2>
      <a:accent3>
        <a:srgbClr val="E6EDF0"/>
      </a:accent3>
      <a:accent4>
        <a:srgbClr val="7F7F7F"/>
      </a:accent4>
      <a:accent5>
        <a:srgbClr val="7F7F7F"/>
      </a:accent5>
      <a:accent6>
        <a:srgbClr val="7F7F7F"/>
      </a:accent6>
      <a:hlink>
        <a:srgbClr val="7F7F7F"/>
      </a:hlink>
      <a:folHlink>
        <a:srgbClr val="7F7F7F"/>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69C359F4415B24478131EE515CC945AF" ma:contentTypeVersion="13" ma:contentTypeDescription="新しいドキュメントを作成します。" ma:contentTypeScope="" ma:versionID="d009c049e94de1265ab2ad8d2ef8c60c">
  <xsd:schema xmlns:xsd="http://www.w3.org/2001/XMLSchema" xmlns:xs="http://www.w3.org/2001/XMLSchema" xmlns:p="http://schemas.microsoft.com/office/2006/metadata/properties" xmlns:ns2="faa1d6d2-6d95-4656-8e41-7839ae4884dc" xmlns:ns3="de64e565-f0b0-4856-90c7-0bdae66761f4" targetNamespace="http://schemas.microsoft.com/office/2006/metadata/properties" ma:root="true" ma:fieldsID="d25e6f9a387b848acb7737f208758e77" ns2:_="" ns3:_="">
    <xsd:import namespace="faa1d6d2-6d95-4656-8e41-7839ae4884dc"/>
    <xsd:import namespace="de64e565-f0b0-4856-90c7-0bdae66761f4"/>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aa1d6d2-6d95-4656-8e41-7839ae4884d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description="" ma:hidden="true" ma:indexed="true" ma:internalName="MediaServiceObjectDetectorVersions" ma:readOnly="true">
      <xsd:simpleType>
        <xsd:restriction base="dms:Text"/>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e64e565-f0b0-4856-90c7-0bdae66761f4"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e3d3b76-adf0-4c14-b2d6-d1d68ed01023}" ma:internalName="TaxCatchAll" ma:showField="CatchAllData" ma:web="de64e565-f0b0-4856-90c7-0bdae66761f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de64e565-f0b0-4856-90c7-0bdae66761f4" xsi:nil="true"/>
    <lcf76f155ced4ddcb4097134ff3c332f xmlns="faa1d6d2-6d95-4656-8e41-7839ae4884dc">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57F5BAC8-D1F9-4DCF-A210-0BD498F82949}"/>
</file>

<file path=customXml/itemProps2.xml><?xml version="1.0" encoding="utf-8"?>
<ds:datastoreItem xmlns:ds="http://schemas.openxmlformats.org/officeDocument/2006/customXml" ds:itemID="{37C9C329-7DC4-4411-B70B-C83AB4AC0055}"/>
</file>

<file path=customXml/itemProps3.xml><?xml version="1.0" encoding="utf-8"?>
<ds:datastoreItem xmlns:ds="http://schemas.openxmlformats.org/officeDocument/2006/customXml" ds:itemID="{6798A72A-F0F3-4531-B3D2-8FFD296960E2}"/>
</file>

<file path=docProps/app.xml><?xml version="1.0" encoding="utf-8"?>
<Properties xmlns="http://schemas.openxmlformats.org/officeDocument/2006/extended-properties" xmlns:vt="http://schemas.openxmlformats.org/officeDocument/2006/docPropsVTypes">
  <TotalTime>22634</TotalTime>
  <Words>1097</Words>
  <Application>Microsoft Office PowerPoint</Application>
  <PresentationFormat>ユーザー設定</PresentationFormat>
  <Paragraphs>55</Paragraphs>
  <Slides>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3</vt:i4>
      </vt:variant>
      <vt:variant>
        <vt:lpstr>スライド タイトル</vt:lpstr>
      </vt:variant>
      <vt:variant>
        <vt:i4>2</vt:i4>
      </vt:variant>
    </vt:vector>
  </HeadingPairs>
  <TitlesOfParts>
    <vt:vector size="12" baseType="lpstr">
      <vt:lpstr>AR P丸ゴシック体E</vt:lpstr>
      <vt:lpstr>HGP創英角ｺﾞｼｯｸUB</vt:lpstr>
      <vt:lpstr>Meiryo UI</vt:lpstr>
      <vt:lpstr>ＭＳ Ｐゴシック</vt:lpstr>
      <vt:lpstr>メイリオ</vt:lpstr>
      <vt:lpstr>Arial</vt:lpstr>
      <vt:lpstr>Calibri</vt:lpstr>
      <vt:lpstr>99_標準デザイン</vt:lpstr>
      <vt:lpstr>38_デザインの設定</vt:lpstr>
      <vt:lpstr>6_Office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石切山 真孝</dc:creator>
  <cp:lastModifiedBy>地域政策課</cp:lastModifiedBy>
  <cp:revision>111</cp:revision>
  <cp:lastPrinted>2021-10-06T12:02:00Z</cp:lastPrinted>
  <dcterms:created xsi:type="dcterms:W3CDTF">2013-02-27T01:51:24Z</dcterms:created>
  <dcterms:modified xsi:type="dcterms:W3CDTF">2024-12-18T09:30:19Z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0x01010069C359F4415B24478131EE515CC945AF</vt:lpwstr>
  </property>
  <property fmtid="{D5CDD505-2E9C-101B-9397-08002B2CF9AE}" pid="3" name="MediaServiceImageTags">
    <vt:lpwstr/>
  </property>
</Properties>
</file>