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&#65279;<?xml version="1.0" encoding="UTF-8" standalone="yes"?>
<Relationships xmlns="http://schemas.openxmlformats.org/package/2006/relationships">
  <Relationship Id="rId3" Type="http://schemas.openxmlformats.org/officeDocument/2006/relationships/extended-properties" Target="docProps/app.xml" />
  <Relationship Id="rId2" Type="http://schemas.openxmlformats.org/package/2006/relationships/metadata/core-properties" Target="docProps/core.xml" />
  <Relationship Id="rId1" Type="http://schemas.openxmlformats.org/officeDocument/2006/relationships/officeDocument" Target="ppt/presentation.xml" />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82" r:id="rId2"/>
  </p:sldIdLst>
  <p:sldSz cx="9906000" cy="6858000" type="A4"/>
  <p:notesSz cx="10234613" cy="70993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2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2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2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2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2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2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2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2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2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1462" userDrawn="1">
          <p15:clr>
            <a:srgbClr val="A4A3A4"/>
          </p15:clr>
        </p15:guide>
        <p15:guide id="2" orient="horz" pos="3525" userDrawn="1">
          <p15:clr>
            <a:srgbClr val="A4A3A4"/>
          </p15:clr>
        </p15:guide>
        <p15:guide id="3" orient="horz" pos="668" userDrawn="1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9" roundtripDataSignature="AMtx7mi0dwiaeseFe4LXU5No2PKtn0vcI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0F246C5-CCC4-478B-A5B7-063B7F50F337}">
  <a:tblStyle styleId="{C0F246C5-CCC4-478B-A5B7-063B7F50F337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8" d="100"/>
          <a:sy n="118" d="100"/>
        </p:scale>
        <p:origin x="345" y="72"/>
      </p:cViewPr>
      <p:guideLst>
        <p:guide pos="1462"/>
        <p:guide orient="horz" pos="3525"/>
        <p:guide orient="horz" pos="6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
<Relationships xmlns="http://schemas.openxmlformats.org/package/2006/relationships">
  <Relationship Id="rId39" Type="http://customschemas.google.com/relationships/presentationmetadata" Target="metadata" />
  <Relationship Id="rId3" Type="http://schemas.openxmlformats.org/officeDocument/2006/relationships/notesMaster" Target="notesMasters/notesMaster1.xml" />
  <Relationship Id="rId42" Type="http://schemas.openxmlformats.org/officeDocument/2006/relationships/theme" Target="theme/theme1.xml" />
  <Relationship Id="rId2" Type="http://schemas.openxmlformats.org/officeDocument/2006/relationships/slide" Target="slides/slide1.xml" />
  <Relationship Id="rId41" Type="http://schemas.openxmlformats.org/officeDocument/2006/relationships/viewProps" Target="viewProps.xml" />
  <Relationship Id="rId1" Type="http://schemas.openxmlformats.org/officeDocument/2006/relationships/slideMaster" Target="slideMasters/slideMaster1.xml" />
  <Relationship Id="rId40" Type="http://schemas.openxmlformats.org/officeDocument/2006/relationships/presProps" Target="presProps.xml" />
  <Relationship Id="rId43" Type="http://schemas.openxmlformats.org/officeDocument/2006/relationships/tableStyles" Target="tableStyles.xml" />
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1"/>
            <a:ext cx="4435000" cy="35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625" tIns="47300" rIns="94625" bIns="473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797246" y="1"/>
            <a:ext cx="4435000" cy="35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625" tIns="47300" rIns="94625" bIns="473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195638" y="533400"/>
            <a:ext cx="3843337" cy="26606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1023462" y="3372168"/>
            <a:ext cx="8187690" cy="31946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625" tIns="47300" rIns="94625" bIns="473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743104"/>
            <a:ext cx="4435000" cy="35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625" tIns="47300" rIns="94625" bIns="473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797246" y="6743104"/>
            <a:ext cx="4435000" cy="35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625" tIns="47300" rIns="94625" bIns="47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2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2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2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2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2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2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2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2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82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69:notes"/>
          <p:cNvSpPr txBox="1">
            <a:spLocks noGrp="1"/>
          </p:cNvSpPr>
          <p:nvPr>
            <p:ph type="body" idx="1"/>
          </p:nvPr>
        </p:nvSpPr>
        <p:spPr>
          <a:xfrm>
            <a:off x="981351" y="3274879"/>
            <a:ext cx="7850809" cy="3102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53" name="Google Shape;253;p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040063" y="517525"/>
            <a:ext cx="3732212" cy="2584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5"/>
          <p:cNvSpPr txBox="1">
            <a:spLocks noGrp="1"/>
          </p:cNvSpPr>
          <p:nvPr>
            <p:ph type="title"/>
          </p:nvPr>
        </p:nvSpPr>
        <p:spPr>
          <a:xfrm>
            <a:off x="617130" y="571426"/>
            <a:ext cx="8668838" cy="299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>
                <a:latin typeface="Meiryo"/>
                <a:ea typeface="Meiryo"/>
                <a:cs typeface="Meiryo"/>
                <a:sym typeface="Meiry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eiryo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eiryo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eiryo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eiryo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5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1827946" cy="168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Google Shape;19;p35"/>
          <p:cNvSpPr txBox="1">
            <a:spLocks noGrp="1"/>
          </p:cNvSpPr>
          <p:nvPr>
            <p:ph type="ftr" idx="11"/>
          </p:nvPr>
        </p:nvSpPr>
        <p:spPr>
          <a:xfrm>
            <a:off x="3154101" y="6597651"/>
            <a:ext cx="3597798" cy="2093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4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5"/>
          <p:cNvSpPr txBox="1">
            <a:spLocks noGrp="1"/>
          </p:cNvSpPr>
          <p:nvPr>
            <p:ph type="sldNum" idx="12"/>
          </p:nvPr>
        </p:nvSpPr>
        <p:spPr>
          <a:xfrm>
            <a:off x="8553400" y="6505576"/>
            <a:ext cx="1141463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787" b="0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787" b="0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787" b="0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787" b="0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787" b="0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787" b="0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787" b="0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787" b="0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787" b="0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[左揃え]タイトル+テキスト">
  <p:cSld name="7_[左揃え]タイトル+テキスト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5"/>
          <p:cNvSpPr txBox="1">
            <a:spLocks noGrp="1"/>
          </p:cNvSpPr>
          <p:nvPr>
            <p:ph type="sldNum" idx="12"/>
          </p:nvPr>
        </p:nvSpPr>
        <p:spPr>
          <a:xfrm>
            <a:off x="8553400" y="6505576"/>
            <a:ext cx="1141463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  <p:sp>
        <p:nvSpPr>
          <p:cNvPr id="56" name="Google Shape;56;p45"/>
          <p:cNvSpPr txBox="1">
            <a:spLocks noGrp="1"/>
          </p:cNvSpPr>
          <p:nvPr>
            <p:ph type="title"/>
          </p:nvPr>
        </p:nvSpPr>
        <p:spPr>
          <a:xfrm>
            <a:off x="617130" y="571426"/>
            <a:ext cx="8668838" cy="299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Meiryo"/>
                <a:ea typeface="Meiryo"/>
                <a:cs typeface="Meiryo"/>
                <a:sym typeface="Meiry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45"/>
          <p:cNvSpPr txBox="1">
            <a:spLocks noGrp="1"/>
          </p:cNvSpPr>
          <p:nvPr>
            <p:ph type="ftr" idx="11"/>
          </p:nvPr>
        </p:nvSpPr>
        <p:spPr>
          <a:xfrm>
            <a:off x="3154101" y="6597651"/>
            <a:ext cx="3597798" cy="2093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タイトルとコンテンツ">
  <p:cSld name="1_タイトルとコンテンツ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46"/>
          <p:cNvSpPr txBox="1">
            <a:spLocks noGrp="1"/>
          </p:cNvSpPr>
          <p:nvPr>
            <p:ph type="body" idx="1"/>
          </p:nvPr>
        </p:nvSpPr>
        <p:spPr>
          <a:xfrm>
            <a:off x="495301" y="1600202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257129" lvl="0" indent="-192847" algn="l">
              <a:lnSpc>
                <a:spcPct val="120000"/>
              </a:lnSpc>
              <a:spcBef>
                <a:spcPts val="405"/>
              </a:spcBef>
              <a:spcAft>
                <a:spcPts val="0"/>
              </a:spcAft>
              <a:buSzPts val="1800"/>
              <a:buChar char="⬤"/>
              <a:defRPr>
                <a:latin typeface="Meiryo"/>
                <a:ea typeface="Meiryo"/>
                <a:cs typeface="Meiryo"/>
                <a:sym typeface="Meiryo"/>
              </a:defRPr>
            </a:lvl1pPr>
            <a:lvl2pPr marL="514259" lvl="1" indent="-192847" algn="l">
              <a:lnSpc>
                <a:spcPct val="120000"/>
              </a:lnSpc>
              <a:spcBef>
                <a:spcPts val="405"/>
              </a:spcBef>
              <a:spcAft>
                <a:spcPts val="0"/>
              </a:spcAft>
              <a:buSzPts val="1800"/>
              <a:buChar char="○"/>
              <a:defRPr/>
            </a:lvl2pPr>
            <a:lvl3pPr marL="771388" lvl="2" indent="-192847" algn="l">
              <a:lnSpc>
                <a:spcPct val="120000"/>
              </a:lnSpc>
              <a:spcBef>
                <a:spcPts val="405"/>
              </a:spcBef>
              <a:spcAft>
                <a:spcPts val="0"/>
              </a:spcAft>
              <a:buSzPts val="1800"/>
              <a:buChar char="◼"/>
              <a:defRPr/>
            </a:lvl3pPr>
            <a:lvl4pPr marL="1028517" lvl="3" indent="-192847" algn="l">
              <a:lnSpc>
                <a:spcPct val="120000"/>
              </a:lnSpc>
              <a:spcBef>
                <a:spcPts val="405"/>
              </a:spcBef>
              <a:spcAft>
                <a:spcPts val="0"/>
              </a:spcAft>
              <a:buSzPts val="1800"/>
              <a:buChar char="□"/>
              <a:defRPr/>
            </a:lvl4pPr>
            <a:lvl5pPr marL="1285646" lvl="4" indent="-192847" algn="l">
              <a:lnSpc>
                <a:spcPct val="120000"/>
              </a:lnSpc>
              <a:spcBef>
                <a:spcPts val="405"/>
              </a:spcBef>
              <a:spcAft>
                <a:spcPts val="0"/>
              </a:spcAft>
              <a:buSzPts val="1800"/>
              <a:buChar char="•"/>
              <a:defRPr/>
            </a:lvl5pPr>
            <a:lvl6pPr marL="1542776" lvl="5" indent="-128565" algn="l">
              <a:lnSpc>
                <a:spcPct val="100000"/>
              </a:lnSpc>
              <a:spcBef>
                <a:spcPts val="202"/>
              </a:spcBef>
              <a:spcAft>
                <a:spcPts val="0"/>
              </a:spcAft>
              <a:buSzPts val="1800"/>
              <a:buNone/>
              <a:defRPr/>
            </a:lvl6pPr>
            <a:lvl7pPr marL="1799905" lvl="6" indent="-192847" algn="l">
              <a:lnSpc>
                <a:spcPct val="100000"/>
              </a:lnSpc>
              <a:spcBef>
                <a:spcPts val="202"/>
              </a:spcBef>
              <a:spcAft>
                <a:spcPts val="0"/>
              </a:spcAft>
              <a:buClr>
                <a:schemeClr val="dk1"/>
              </a:buClr>
              <a:buSzPts val="1800"/>
              <a:buChar char="⚫"/>
              <a:defRPr/>
            </a:lvl7pPr>
            <a:lvl8pPr marL="2057034" lvl="7" indent="-192847" algn="l">
              <a:lnSpc>
                <a:spcPct val="100000"/>
              </a:lnSpc>
              <a:spcBef>
                <a:spcPts val="202"/>
              </a:spcBef>
              <a:spcAft>
                <a:spcPts val="0"/>
              </a:spcAft>
              <a:buClr>
                <a:schemeClr val="dk1"/>
              </a:buClr>
              <a:buSzPts val="1800"/>
              <a:buChar char="⚫"/>
              <a:defRPr/>
            </a:lvl8pPr>
            <a:lvl9pPr marL="2314164" lvl="8" indent="-192847" algn="l">
              <a:lnSpc>
                <a:spcPct val="100000"/>
              </a:lnSpc>
              <a:spcBef>
                <a:spcPts val="202"/>
              </a:spcBef>
              <a:spcAft>
                <a:spcPts val="0"/>
              </a:spcAft>
              <a:buClr>
                <a:schemeClr val="dk1"/>
              </a:buClr>
              <a:buSzPts val="1800"/>
              <a:buChar char="⚫"/>
              <a:defRPr/>
            </a:lvl9pPr>
          </a:lstStyle>
          <a:p>
            <a:endParaRPr/>
          </a:p>
        </p:txBody>
      </p:sp>
      <p:sp>
        <p:nvSpPr>
          <p:cNvPr id="60" name="Google Shape;60;p46"/>
          <p:cNvSpPr txBox="1">
            <a:spLocks noGrp="1"/>
          </p:cNvSpPr>
          <p:nvPr>
            <p:ph type="dt" idx="10"/>
          </p:nvPr>
        </p:nvSpPr>
        <p:spPr>
          <a:xfrm>
            <a:off x="495301" y="6356353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Google Shape;61;p46"/>
          <p:cNvSpPr txBox="1">
            <a:spLocks noGrp="1"/>
          </p:cNvSpPr>
          <p:nvPr>
            <p:ph type="sldNum" idx="12"/>
          </p:nvPr>
        </p:nvSpPr>
        <p:spPr>
          <a:xfrm>
            <a:off x="8553400" y="6505576"/>
            <a:ext cx="1141463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  <p:sp>
        <p:nvSpPr>
          <p:cNvPr id="62" name="Google Shape;62;p46"/>
          <p:cNvSpPr txBox="1">
            <a:spLocks noGrp="1"/>
          </p:cNvSpPr>
          <p:nvPr>
            <p:ph type="ftr" idx="11"/>
          </p:nvPr>
        </p:nvSpPr>
        <p:spPr>
          <a:xfrm>
            <a:off x="2768757" y="6356353"/>
            <a:ext cx="429047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46"/>
          <p:cNvSpPr txBox="1">
            <a:spLocks noGrp="1"/>
          </p:cNvSpPr>
          <p:nvPr>
            <p:ph type="title"/>
          </p:nvPr>
        </p:nvSpPr>
        <p:spPr>
          <a:xfrm>
            <a:off x="617130" y="571426"/>
            <a:ext cx="8668838" cy="299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Meiryo"/>
                <a:ea typeface="Meiryo"/>
                <a:cs typeface="Meiryo"/>
                <a:sym typeface="Meiry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ユーザー設定レイアウト">
  <p:cSld name="ユーザー設定レイアウト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47"/>
          <p:cNvSpPr txBox="1">
            <a:spLocks noGrp="1"/>
          </p:cNvSpPr>
          <p:nvPr>
            <p:ph type="body" idx="1"/>
          </p:nvPr>
        </p:nvSpPr>
        <p:spPr>
          <a:xfrm>
            <a:off x="242888" y="838200"/>
            <a:ext cx="939063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257129" lvl="0" indent="-288556" algn="l">
              <a:lnSpc>
                <a:spcPct val="120000"/>
              </a:lnSpc>
              <a:spcBef>
                <a:spcPts val="960"/>
              </a:spcBef>
              <a:spcAft>
                <a:spcPts val="0"/>
              </a:spcAft>
              <a:buSzPts val="4480"/>
              <a:buFont typeface="Arial"/>
              <a:buChar char="•"/>
              <a:defRPr sz="2400">
                <a:latin typeface="Meiryo"/>
                <a:ea typeface="Meiryo"/>
                <a:cs typeface="Meiryo"/>
                <a:sym typeface="Meiryo"/>
              </a:defRPr>
            </a:lvl1pPr>
            <a:lvl2pPr marL="514259" lvl="1" indent="-192847" algn="l">
              <a:lnSpc>
                <a:spcPct val="120000"/>
              </a:lnSpc>
              <a:spcBef>
                <a:spcPts val="405"/>
              </a:spcBef>
              <a:spcAft>
                <a:spcPts val="0"/>
              </a:spcAft>
              <a:buSzPts val="1800"/>
              <a:buChar char="○"/>
              <a:defRPr/>
            </a:lvl2pPr>
            <a:lvl3pPr marL="771388" lvl="2" indent="-192847" algn="l">
              <a:lnSpc>
                <a:spcPct val="120000"/>
              </a:lnSpc>
              <a:spcBef>
                <a:spcPts val="405"/>
              </a:spcBef>
              <a:spcAft>
                <a:spcPts val="0"/>
              </a:spcAft>
              <a:buSzPts val="1800"/>
              <a:buChar char="◼"/>
              <a:defRPr/>
            </a:lvl3pPr>
            <a:lvl4pPr marL="1028517" lvl="3" indent="-192847" algn="l">
              <a:lnSpc>
                <a:spcPct val="120000"/>
              </a:lnSpc>
              <a:spcBef>
                <a:spcPts val="405"/>
              </a:spcBef>
              <a:spcAft>
                <a:spcPts val="0"/>
              </a:spcAft>
              <a:buSzPts val="1800"/>
              <a:buChar char="□"/>
              <a:defRPr/>
            </a:lvl4pPr>
            <a:lvl5pPr marL="1285646" lvl="4" indent="-192847" algn="l">
              <a:lnSpc>
                <a:spcPct val="120000"/>
              </a:lnSpc>
              <a:spcBef>
                <a:spcPts val="405"/>
              </a:spcBef>
              <a:spcAft>
                <a:spcPts val="0"/>
              </a:spcAft>
              <a:buSzPts val="1800"/>
              <a:buChar char="•"/>
              <a:defRPr/>
            </a:lvl5pPr>
            <a:lvl6pPr marL="1542776" lvl="5" indent="-128565" algn="l">
              <a:lnSpc>
                <a:spcPct val="100000"/>
              </a:lnSpc>
              <a:spcBef>
                <a:spcPts val="202"/>
              </a:spcBef>
              <a:spcAft>
                <a:spcPts val="0"/>
              </a:spcAft>
              <a:buSzPts val="1800"/>
              <a:buNone/>
              <a:defRPr/>
            </a:lvl6pPr>
            <a:lvl7pPr marL="1799905" lvl="6" indent="-192847" algn="l">
              <a:lnSpc>
                <a:spcPct val="100000"/>
              </a:lnSpc>
              <a:spcBef>
                <a:spcPts val="202"/>
              </a:spcBef>
              <a:spcAft>
                <a:spcPts val="0"/>
              </a:spcAft>
              <a:buClr>
                <a:schemeClr val="dk1"/>
              </a:buClr>
              <a:buSzPts val="1800"/>
              <a:buChar char="⚫"/>
              <a:defRPr/>
            </a:lvl7pPr>
            <a:lvl8pPr marL="2057034" lvl="7" indent="-192847" algn="l">
              <a:lnSpc>
                <a:spcPct val="100000"/>
              </a:lnSpc>
              <a:spcBef>
                <a:spcPts val="202"/>
              </a:spcBef>
              <a:spcAft>
                <a:spcPts val="0"/>
              </a:spcAft>
              <a:buClr>
                <a:schemeClr val="dk1"/>
              </a:buClr>
              <a:buSzPts val="1800"/>
              <a:buChar char="⚫"/>
              <a:defRPr/>
            </a:lvl8pPr>
            <a:lvl9pPr marL="2314164" lvl="8" indent="-192847" algn="l">
              <a:lnSpc>
                <a:spcPct val="100000"/>
              </a:lnSpc>
              <a:spcBef>
                <a:spcPts val="202"/>
              </a:spcBef>
              <a:spcAft>
                <a:spcPts val="0"/>
              </a:spcAft>
              <a:buClr>
                <a:schemeClr val="dk1"/>
              </a:buClr>
              <a:buSzPts val="1800"/>
              <a:buChar char="⚫"/>
              <a:defRPr/>
            </a:lvl9pPr>
          </a:lstStyle>
          <a:p>
            <a:endParaRPr/>
          </a:p>
        </p:txBody>
      </p:sp>
      <p:sp>
        <p:nvSpPr>
          <p:cNvPr id="66" name="Google Shape;66;p47"/>
          <p:cNvSpPr txBox="1">
            <a:spLocks noGrp="1"/>
          </p:cNvSpPr>
          <p:nvPr>
            <p:ph type="title"/>
          </p:nvPr>
        </p:nvSpPr>
        <p:spPr>
          <a:xfrm>
            <a:off x="242888" y="44626"/>
            <a:ext cx="8094662" cy="681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Meiryo"/>
                <a:ea typeface="Meiryo"/>
                <a:cs typeface="Meiryo"/>
                <a:sym typeface="Meiry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中表紙" type="secHead">
  <p:cSld name="SECTION_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7"/>
          <p:cNvSpPr txBox="1">
            <a:spLocks noGrp="1"/>
          </p:cNvSpPr>
          <p:nvPr>
            <p:ph type="title"/>
          </p:nvPr>
        </p:nvSpPr>
        <p:spPr>
          <a:xfrm>
            <a:off x="1388272" y="2492896"/>
            <a:ext cx="7129461" cy="34395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566" b="1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7"/>
          <p:cNvSpPr txBox="1">
            <a:spLocks noGrp="1"/>
          </p:cNvSpPr>
          <p:nvPr>
            <p:ph type="body" idx="1"/>
          </p:nvPr>
        </p:nvSpPr>
        <p:spPr>
          <a:xfrm>
            <a:off x="1388272" y="871539"/>
            <a:ext cx="7129461" cy="1497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257129" lvl="0" indent="-128565" algn="l">
              <a:lnSpc>
                <a:spcPct val="120000"/>
              </a:lnSpc>
              <a:spcBef>
                <a:spcPts val="547"/>
              </a:spcBef>
              <a:spcAft>
                <a:spcPts val="0"/>
              </a:spcAft>
              <a:buSzPts val="2433"/>
              <a:buNone/>
              <a:defRPr sz="1368" b="0">
                <a:latin typeface="Meiryo"/>
                <a:ea typeface="Meiryo"/>
                <a:cs typeface="Meiryo"/>
                <a:sym typeface="Meiryo"/>
              </a:defRPr>
            </a:lvl1pPr>
            <a:lvl2pPr marL="514259" lvl="1" indent="-128565" algn="l">
              <a:lnSpc>
                <a:spcPct val="120000"/>
              </a:lnSpc>
              <a:spcBef>
                <a:spcPts val="665"/>
              </a:spcBef>
              <a:spcAft>
                <a:spcPts val="0"/>
              </a:spcAft>
              <a:buSzPts val="2955"/>
              <a:buNone/>
              <a:defRPr sz="1662"/>
            </a:lvl2pPr>
            <a:lvl3pPr marL="771388" lvl="2" indent="-128565" algn="l">
              <a:lnSpc>
                <a:spcPct val="120000"/>
              </a:lnSpc>
              <a:spcBef>
                <a:spcPts val="591"/>
              </a:spcBef>
              <a:spcAft>
                <a:spcPts val="0"/>
              </a:spcAft>
              <a:buSzPts val="2626"/>
              <a:buNone/>
              <a:defRPr sz="1477"/>
            </a:lvl3pPr>
            <a:lvl4pPr marL="1028517" lvl="3" indent="-128565" algn="l">
              <a:lnSpc>
                <a:spcPct val="120000"/>
              </a:lnSpc>
              <a:spcBef>
                <a:spcPts val="517"/>
              </a:spcBef>
              <a:spcAft>
                <a:spcPts val="0"/>
              </a:spcAft>
              <a:buSzPts val="2298"/>
              <a:buNone/>
              <a:defRPr sz="1292"/>
            </a:lvl4pPr>
            <a:lvl5pPr marL="1285646" lvl="4" indent="-128565" algn="l">
              <a:lnSpc>
                <a:spcPct val="120000"/>
              </a:lnSpc>
              <a:spcBef>
                <a:spcPts val="517"/>
              </a:spcBef>
              <a:spcAft>
                <a:spcPts val="0"/>
              </a:spcAft>
              <a:buSzPts val="2298"/>
              <a:buNone/>
              <a:defRPr sz="1292"/>
            </a:lvl5pPr>
            <a:lvl6pPr marL="1542776" lvl="5" indent="-128565" algn="l">
              <a:lnSpc>
                <a:spcPct val="100000"/>
              </a:lnSpc>
              <a:spcBef>
                <a:spcPts val="259"/>
              </a:spcBef>
              <a:spcAft>
                <a:spcPts val="0"/>
              </a:spcAft>
              <a:buSzPts val="2298"/>
              <a:buNone/>
              <a:defRPr sz="1292"/>
            </a:lvl6pPr>
            <a:lvl7pPr marL="1799905" lvl="6" indent="-128565" algn="l">
              <a:lnSpc>
                <a:spcPct val="100000"/>
              </a:lnSpc>
              <a:spcBef>
                <a:spcPts val="259"/>
              </a:spcBef>
              <a:spcAft>
                <a:spcPts val="0"/>
              </a:spcAft>
              <a:buClr>
                <a:schemeClr val="dk1"/>
              </a:buClr>
              <a:buSzPts val="2298"/>
              <a:buNone/>
              <a:defRPr sz="1292"/>
            </a:lvl7pPr>
            <a:lvl8pPr marL="2057034" lvl="7" indent="-128565" algn="l">
              <a:lnSpc>
                <a:spcPct val="100000"/>
              </a:lnSpc>
              <a:spcBef>
                <a:spcPts val="259"/>
              </a:spcBef>
              <a:spcAft>
                <a:spcPts val="0"/>
              </a:spcAft>
              <a:buClr>
                <a:schemeClr val="dk1"/>
              </a:buClr>
              <a:buSzPts val="2298"/>
              <a:buNone/>
              <a:defRPr sz="1292"/>
            </a:lvl8pPr>
            <a:lvl9pPr marL="2314164" lvl="8" indent="-128565" algn="l">
              <a:lnSpc>
                <a:spcPct val="100000"/>
              </a:lnSpc>
              <a:spcBef>
                <a:spcPts val="259"/>
              </a:spcBef>
              <a:spcAft>
                <a:spcPts val="0"/>
              </a:spcAft>
              <a:buClr>
                <a:schemeClr val="dk1"/>
              </a:buClr>
              <a:buSzPts val="2298"/>
              <a:buNone/>
              <a:defRPr sz="1292"/>
            </a:lvl9pPr>
          </a:lstStyle>
          <a:p>
            <a:endParaRPr/>
          </a:p>
        </p:txBody>
      </p:sp>
      <p:sp>
        <p:nvSpPr>
          <p:cNvPr id="24" name="Google Shape;24;p37"/>
          <p:cNvSpPr txBox="1">
            <a:spLocks noGrp="1"/>
          </p:cNvSpPr>
          <p:nvPr>
            <p:ph type="sldNum" idx="12"/>
          </p:nvPr>
        </p:nvSpPr>
        <p:spPr>
          <a:xfrm>
            <a:off x="8553400" y="6505576"/>
            <a:ext cx="1141463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  <p:sp>
        <p:nvSpPr>
          <p:cNvPr id="25" name="Google Shape;25;p37"/>
          <p:cNvSpPr txBox="1">
            <a:spLocks noGrp="1"/>
          </p:cNvSpPr>
          <p:nvPr>
            <p:ph type="ftr" idx="11"/>
          </p:nvPr>
        </p:nvSpPr>
        <p:spPr>
          <a:xfrm>
            <a:off x="3154101" y="6597651"/>
            <a:ext cx="3597798" cy="2093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00" b="0">
                <a:solidFill>
                  <a:srgbClr val="C00000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>
  <p:cSld name="白紙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8"/>
          <p:cNvSpPr txBox="1">
            <a:spLocks noGrp="1"/>
          </p:cNvSpPr>
          <p:nvPr>
            <p:ph type="sldNum" idx="12"/>
          </p:nvPr>
        </p:nvSpPr>
        <p:spPr>
          <a:xfrm>
            <a:off x="8553400" y="6505576"/>
            <a:ext cx="1141463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  <p:sp>
        <p:nvSpPr>
          <p:cNvPr id="28" name="Google Shape;28;p38"/>
          <p:cNvSpPr txBox="1">
            <a:spLocks noGrp="1"/>
          </p:cNvSpPr>
          <p:nvPr>
            <p:ph type="ftr" idx="11"/>
          </p:nvPr>
        </p:nvSpPr>
        <p:spPr>
          <a:xfrm>
            <a:off x="3154101" y="6597651"/>
            <a:ext cx="3597798" cy="2093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[左揃え]タイトル+画像">
  <p:cSld name="8_[左揃え]タイトル+画像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9"/>
          <p:cNvSpPr txBox="1">
            <a:spLocks noGrp="1"/>
          </p:cNvSpPr>
          <p:nvPr>
            <p:ph type="sldNum" idx="12"/>
          </p:nvPr>
        </p:nvSpPr>
        <p:spPr>
          <a:xfrm>
            <a:off x="8553400" y="6505576"/>
            <a:ext cx="1141463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  <p:sp>
        <p:nvSpPr>
          <p:cNvPr id="31" name="Google Shape;31;p39"/>
          <p:cNvSpPr txBox="1">
            <a:spLocks noGrp="1"/>
          </p:cNvSpPr>
          <p:nvPr>
            <p:ph type="title"/>
          </p:nvPr>
        </p:nvSpPr>
        <p:spPr>
          <a:xfrm>
            <a:off x="617130" y="571426"/>
            <a:ext cx="8668838" cy="299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Meiryo"/>
                <a:ea typeface="Meiryo"/>
                <a:cs typeface="Meiryo"/>
                <a:sym typeface="Meiry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39"/>
          <p:cNvSpPr txBox="1">
            <a:spLocks noGrp="1"/>
          </p:cNvSpPr>
          <p:nvPr>
            <p:ph type="ftr" idx="11"/>
          </p:nvPr>
        </p:nvSpPr>
        <p:spPr>
          <a:xfrm>
            <a:off x="3154101" y="6597651"/>
            <a:ext cx="3597798" cy="2093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39"/>
          <p:cNvSpPr>
            <a:spLocks noGrp="1"/>
          </p:cNvSpPr>
          <p:nvPr>
            <p:ph type="pic" idx="2"/>
          </p:nvPr>
        </p:nvSpPr>
        <p:spPr>
          <a:xfrm>
            <a:off x="617130" y="1239279"/>
            <a:ext cx="8668838" cy="461961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[左揃え]タイトル+テキスト">
  <p:cSld name="1_[左揃え]タイトル+テキスト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40"/>
          <p:cNvSpPr txBox="1">
            <a:spLocks noGrp="1"/>
          </p:cNvSpPr>
          <p:nvPr>
            <p:ph type="sldNum" idx="12"/>
          </p:nvPr>
        </p:nvSpPr>
        <p:spPr>
          <a:xfrm>
            <a:off x="8553400" y="6505576"/>
            <a:ext cx="1141463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  <p:sp>
        <p:nvSpPr>
          <p:cNvPr id="36" name="Google Shape;36;p40"/>
          <p:cNvSpPr txBox="1">
            <a:spLocks noGrp="1"/>
          </p:cNvSpPr>
          <p:nvPr>
            <p:ph type="title"/>
          </p:nvPr>
        </p:nvSpPr>
        <p:spPr>
          <a:xfrm>
            <a:off x="617130" y="571426"/>
            <a:ext cx="8668838" cy="299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Meiryo"/>
                <a:ea typeface="Meiryo"/>
                <a:cs typeface="Meiryo"/>
                <a:sym typeface="Meiry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40"/>
          <p:cNvSpPr txBox="1">
            <a:spLocks noGrp="1"/>
          </p:cNvSpPr>
          <p:nvPr>
            <p:ph type="ftr" idx="11"/>
          </p:nvPr>
        </p:nvSpPr>
        <p:spPr>
          <a:xfrm>
            <a:off x="3154101" y="6597651"/>
            <a:ext cx="3597798" cy="2093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[左揃え]タイトル+テキスト">
  <p:cSld name="3_[左揃え]タイトル+テキスト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41"/>
          <p:cNvSpPr txBox="1">
            <a:spLocks noGrp="1"/>
          </p:cNvSpPr>
          <p:nvPr>
            <p:ph type="sldNum" idx="12"/>
          </p:nvPr>
        </p:nvSpPr>
        <p:spPr>
          <a:xfrm>
            <a:off x="8553400" y="6505576"/>
            <a:ext cx="1141463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  <p:sp>
        <p:nvSpPr>
          <p:cNvPr id="40" name="Google Shape;40;p41"/>
          <p:cNvSpPr txBox="1">
            <a:spLocks noGrp="1"/>
          </p:cNvSpPr>
          <p:nvPr>
            <p:ph type="title"/>
          </p:nvPr>
        </p:nvSpPr>
        <p:spPr>
          <a:xfrm>
            <a:off x="617130" y="571426"/>
            <a:ext cx="8668838" cy="299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Meiryo"/>
                <a:ea typeface="Meiryo"/>
                <a:cs typeface="Meiryo"/>
                <a:sym typeface="Meiry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41"/>
          <p:cNvSpPr txBox="1">
            <a:spLocks noGrp="1"/>
          </p:cNvSpPr>
          <p:nvPr>
            <p:ph type="ftr" idx="11"/>
          </p:nvPr>
        </p:nvSpPr>
        <p:spPr>
          <a:xfrm>
            <a:off x="3154101" y="6597651"/>
            <a:ext cx="3597798" cy="2093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[左揃え]タイトル+テキスト">
  <p:cSld name="4_[左揃え]タイトル+テキスト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42"/>
          <p:cNvSpPr txBox="1">
            <a:spLocks noGrp="1"/>
          </p:cNvSpPr>
          <p:nvPr>
            <p:ph type="sldNum" idx="12"/>
          </p:nvPr>
        </p:nvSpPr>
        <p:spPr>
          <a:xfrm>
            <a:off x="8553400" y="6505576"/>
            <a:ext cx="1141463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  <p:sp>
        <p:nvSpPr>
          <p:cNvPr id="44" name="Google Shape;44;p42"/>
          <p:cNvSpPr txBox="1">
            <a:spLocks noGrp="1"/>
          </p:cNvSpPr>
          <p:nvPr>
            <p:ph type="title"/>
          </p:nvPr>
        </p:nvSpPr>
        <p:spPr>
          <a:xfrm>
            <a:off x="617130" y="571426"/>
            <a:ext cx="8668838" cy="299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Meiryo"/>
                <a:ea typeface="Meiryo"/>
                <a:cs typeface="Meiryo"/>
                <a:sym typeface="Meiry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42"/>
          <p:cNvSpPr txBox="1">
            <a:spLocks noGrp="1"/>
          </p:cNvSpPr>
          <p:nvPr>
            <p:ph type="ftr" idx="11"/>
          </p:nvPr>
        </p:nvSpPr>
        <p:spPr>
          <a:xfrm>
            <a:off x="3154101" y="6597651"/>
            <a:ext cx="3597798" cy="2093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[左揃え]タイトル+テキスト">
  <p:cSld name="5_[左揃え]タイトル+テキスト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43"/>
          <p:cNvSpPr txBox="1">
            <a:spLocks noGrp="1"/>
          </p:cNvSpPr>
          <p:nvPr>
            <p:ph type="sldNum" idx="12"/>
          </p:nvPr>
        </p:nvSpPr>
        <p:spPr>
          <a:xfrm>
            <a:off x="8553400" y="6505576"/>
            <a:ext cx="1141463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  <p:sp>
        <p:nvSpPr>
          <p:cNvPr id="48" name="Google Shape;48;p43"/>
          <p:cNvSpPr txBox="1">
            <a:spLocks noGrp="1"/>
          </p:cNvSpPr>
          <p:nvPr>
            <p:ph type="title"/>
          </p:nvPr>
        </p:nvSpPr>
        <p:spPr>
          <a:xfrm>
            <a:off x="617130" y="571426"/>
            <a:ext cx="8668838" cy="299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Meiryo"/>
                <a:ea typeface="Meiryo"/>
                <a:cs typeface="Meiryo"/>
                <a:sym typeface="Meiry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43"/>
          <p:cNvSpPr txBox="1">
            <a:spLocks noGrp="1"/>
          </p:cNvSpPr>
          <p:nvPr>
            <p:ph type="ftr" idx="11"/>
          </p:nvPr>
        </p:nvSpPr>
        <p:spPr>
          <a:xfrm>
            <a:off x="3154101" y="6597651"/>
            <a:ext cx="3597798" cy="2093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6_[左揃え]タイトル+テキスト">
  <p:cSld name="6_[左揃え]タイトル+テキスト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4"/>
          <p:cNvSpPr txBox="1">
            <a:spLocks noGrp="1"/>
          </p:cNvSpPr>
          <p:nvPr>
            <p:ph type="sldNum" idx="12"/>
          </p:nvPr>
        </p:nvSpPr>
        <p:spPr>
          <a:xfrm>
            <a:off x="8553400" y="6505576"/>
            <a:ext cx="1141463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  <p:sp>
        <p:nvSpPr>
          <p:cNvPr id="52" name="Google Shape;52;p44"/>
          <p:cNvSpPr txBox="1">
            <a:spLocks noGrp="1"/>
          </p:cNvSpPr>
          <p:nvPr>
            <p:ph type="title"/>
          </p:nvPr>
        </p:nvSpPr>
        <p:spPr>
          <a:xfrm>
            <a:off x="617130" y="571426"/>
            <a:ext cx="8668838" cy="299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Meiryo"/>
                <a:ea typeface="Meiryo"/>
                <a:cs typeface="Meiryo"/>
                <a:sym typeface="Meiry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4"/>
          <p:cNvSpPr txBox="1">
            <a:spLocks noGrp="1"/>
          </p:cNvSpPr>
          <p:nvPr>
            <p:ph type="ftr" idx="11"/>
          </p:nvPr>
        </p:nvSpPr>
        <p:spPr>
          <a:xfrm>
            <a:off x="3154101" y="6597651"/>
            <a:ext cx="3597798" cy="2093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3"/>
          <p:cNvSpPr/>
          <p:nvPr/>
        </p:nvSpPr>
        <p:spPr>
          <a:xfrm>
            <a:off x="0" y="6505200"/>
            <a:ext cx="9906000" cy="352800"/>
          </a:xfrm>
          <a:prstGeom prst="rect">
            <a:avLst/>
          </a:prstGeom>
          <a:solidFill>
            <a:srgbClr val="2D438B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34"/>
              <a:buFont typeface="Arial"/>
              <a:buNone/>
            </a:pPr>
            <a:endParaRPr sz="1200" b="0" i="0" u="none" strike="noStrike" cap="none">
              <a:solidFill>
                <a:srgbClr val="00CC00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11" name="Google Shape;11;p33"/>
          <p:cNvSpPr txBox="1">
            <a:spLocks noGrp="1"/>
          </p:cNvSpPr>
          <p:nvPr>
            <p:ph type="title"/>
          </p:nvPr>
        </p:nvSpPr>
        <p:spPr>
          <a:xfrm>
            <a:off x="617130" y="571426"/>
            <a:ext cx="8668838" cy="299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2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2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2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2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33"/>
          <p:cNvSpPr txBox="1">
            <a:spLocks noGrp="1"/>
          </p:cNvSpPr>
          <p:nvPr>
            <p:ph type="body" idx="1"/>
          </p:nvPr>
        </p:nvSpPr>
        <p:spPr>
          <a:xfrm>
            <a:off x="617130" y="1226779"/>
            <a:ext cx="8668107" cy="47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482600" algn="l" rtl="0">
              <a:lnSpc>
                <a:spcPct val="120000"/>
              </a:lnSpc>
              <a:spcBef>
                <a:spcPts val="1600"/>
              </a:spcBef>
              <a:spcAft>
                <a:spcPts val="0"/>
              </a:spcAft>
              <a:buClr>
                <a:srgbClr val="2D438B"/>
              </a:buClr>
              <a:buSzPts val="4000"/>
              <a:buFont typeface="Noto Sans Symbols"/>
              <a:buChar char="⬤"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57200" algn="l" rtl="0">
              <a:lnSpc>
                <a:spcPct val="120000"/>
              </a:lnSpc>
              <a:spcBef>
                <a:spcPts val="1440"/>
              </a:spcBef>
              <a:spcAft>
                <a:spcPts val="0"/>
              </a:spcAft>
              <a:buClr>
                <a:srgbClr val="2D438B"/>
              </a:buClr>
              <a:buSzPts val="3600"/>
              <a:buFont typeface="Arial"/>
              <a:buChar char="○"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31800" algn="l" rtl="0">
              <a:lnSpc>
                <a:spcPct val="120000"/>
              </a:lnSpc>
              <a:spcBef>
                <a:spcPts val="1280"/>
              </a:spcBef>
              <a:spcAft>
                <a:spcPts val="0"/>
              </a:spcAft>
              <a:buClr>
                <a:srgbClr val="2D438B"/>
              </a:buClr>
              <a:buSzPts val="3200"/>
              <a:buFont typeface="Arial"/>
              <a:buChar char="◼"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31800" algn="l" rtl="0">
              <a:lnSpc>
                <a:spcPct val="120000"/>
              </a:lnSpc>
              <a:spcBef>
                <a:spcPts val="1280"/>
              </a:spcBef>
              <a:spcAft>
                <a:spcPts val="0"/>
              </a:spcAft>
              <a:buClr>
                <a:srgbClr val="2D438B"/>
              </a:buClr>
              <a:buSzPts val="3200"/>
              <a:buFont typeface="Arial"/>
              <a:buChar char="□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06400" algn="l" rtl="0">
              <a:lnSpc>
                <a:spcPct val="120000"/>
              </a:lnSpc>
              <a:spcBef>
                <a:spcPts val="1120"/>
              </a:spcBef>
              <a:spcAft>
                <a:spcPts val="0"/>
              </a:spcAft>
              <a:buClr>
                <a:srgbClr val="2D438B"/>
              </a:buClr>
              <a:buSzPts val="2800"/>
              <a:buFont typeface="Helvetica Neue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462"/>
              </a:spcBef>
              <a:spcAft>
                <a:spcPts val="0"/>
              </a:spcAft>
              <a:buClr>
                <a:schemeClr val="accent1"/>
              </a:buClr>
              <a:buSzPts val="2311"/>
              <a:buFont typeface="Noto Sans Symbols"/>
              <a:buNone/>
              <a:defRPr sz="231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64108" algn="l" rtl="0">
              <a:lnSpc>
                <a:spcPct val="100000"/>
              </a:lnSpc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4"/>
              <a:buFont typeface="Noto Sans Symbols"/>
              <a:buChar char="⚫"/>
              <a:defRPr sz="2134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2806" algn="l" rtl="0">
              <a:lnSpc>
                <a:spcPct val="100000"/>
              </a:lnSpc>
              <a:spcBef>
                <a:spcPts val="391"/>
              </a:spcBef>
              <a:spcAft>
                <a:spcPts val="0"/>
              </a:spcAft>
              <a:buClr>
                <a:schemeClr val="dk1"/>
              </a:buClr>
              <a:buSzPts val="1956"/>
              <a:buFont typeface="Noto Sans Symbols"/>
              <a:buChar char="⚫"/>
              <a:defRPr sz="195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1503" algn="l" rtl="0">
              <a:lnSpc>
                <a:spcPct val="100000"/>
              </a:lnSpc>
              <a:spcBef>
                <a:spcPts val="356"/>
              </a:spcBef>
              <a:spcAft>
                <a:spcPts val="0"/>
              </a:spcAft>
              <a:buClr>
                <a:schemeClr val="dk1"/>
              </a:buClr>
              <a:buSzPts val="1778"/>
              <a:buFont typeface="Noto Sans Symbols"/>
              <a:buChar char="⚫"/>
              <a:defRPr sz="177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3" name="Google Shape;13;p3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70561" y="6612281"/>
            <a:ext cx="1491770" cy="142692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33"/>
          <p:cNvSpPr txBox="1">
            <a:spLocks noGrp="1"/>
          </p:cNvSpPr>
          <p:nvPr>
            <p:ph type="ftr" idx="11"/>
          </p:nvPr>
        </p:nvSpPr>
        <p:spPr>
          <a:xfrm>
            <a:off x="3154101" y="6597651"/>
            <a:ext cx="3597798" cy="2093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" b="0" i="0" u="none" strike="noStrike" cap="none">
                <a:solidFill>
                  <a:srgbClr val="C00000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33"/>
          <p:cNvSpPr txBox="1">
            <a:spLocks noGrp="1"/>
          </p:cNvSpPr>
          <p:nvPr>
            <p:ph type="sldNum" idx="12"/>
          </p:nvPr>
        </p:nvSpPr>
        <p:spPr>
          <a:xfrm>
            <a:off x="8553400" y="6505576"/>
            <a:ext cx="1141463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78"/>
              <a:buFont typeface="Arial"/>
              <a:buNone/>
              <a:defRPr sz="10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78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040" userDrawn="1">
          <p15:clr>
            <a:srgbClr val="F26B43"/>
          </p15:clr>
        </p15:guide>
        <p15:guide id="3" orient="horz" pos="360" userDrawn="1">
          <p15:clr>
            <a:srgbClr val="F26B43"/>
          </p15:clr>
        </p15:guide>
        <p15:guide id="4" orient="horz" pos="549" userDrawn="1">
          <p15:clr>
            <a:srgbClr val="F26B43"/>
          </p15:clr>
        </p15:guide>
        <p15:guide id="5" orient="horz" pos="773" userDrawn="1">
          <p15:clr>
            <a:srgbClr val="F26B43"/>
          </p15:clr>
        </p15:guide>
        <p15:guide id="6" orient="horz" pos="3737" userDrawn="1">
          <p15:clr>
            <a:srgbClr val="F26B43"/>
          </p15:clr>
        </p15:guide>
        <p15:guide id="7" pos="4446" userDrawn="1">
          <p15:clr>
            <a:srgbClr val="F26B43"/>
          </p15:clr>
        </p15:guide>
        <p15:guide id="8" pos="1638" userDrawn="1">
          <p15:clr>
            <a:srgbClr val="F26B43"/>
          </p15:clr>
        </p15:guide>
        <p15:guide id="9" pos="3744" userDrawn="1">
          <p15:clr>
            <a:srgbClr val="F26B43"/>
          </p15:clr>
        </p15:guide>
        <p15:guide id="10" pos="5147" userDrawn="1">
          <p15:clr>
            <a:srgbClr val="F26B43"/>
          </p15:clr>
        </p15:guide>
        <p15:guide id="11" pos="389" userDrawn="1">
          <p15:clr>
            <a:srgbClr val="F26B43"/>
          </p15:clr>
        </p15:guide>
        <p15:guide id="12" pos="5849" userDrawn="1">
          <p15:clr>
            <a:srgbClr val="F26B43"/>
          </p15:clr>
        </p15:guide>
        <p15:guide id="13" pos="936" userDrawn="1">
          <p15:clr>
            <a:srgbClr val="F26B43"/>
          </p15:clr>
        </p15:guide>
        <p15:guide id="14" pos="1091" userDrawn="1">
          <p15:clr>
            <a:srgbClr val="F26B43"/>
          </p15:clr>
        </p15:guide>
        <p15:guide id="15" pos="1794" userDrawn="1">
          <p15:clr>
            <a:srgbClr val="F26B43"/>
          </p15:clr>
        </p15:guide>
        <p15:guide id="16" pos="2339" userDrawn="1">
          <p15:clr>
            <a:srgbClr val="F26B43"/>
          </p15:clr>
        </p15:guide>
        <p15:guide id="17" pos="2495" userDrawn="1">
          <p15:clr>
            <a:srgbClr val="F26B43"/>
          </p15:clr>
        </p15:guide>
        <p15:guide id="18" pos="3196" userDrawn="1">
          <p15:clr>
            <a:srgbClr val="F26B43"/>
          </p15:clr>
        </p15:guide>
        <p15:guide id="19" pos="3898" userDrawn="1">
          <p15:clr>
            <a:srgbClr val="F26B43"/>
          </p15:clr>
        </p15:guide>
        <p15:guide id="20" pos="4600" userDrawn="1">
          <p15:clr>
            <a:srgbClr val="F26B43"/>
          </p15:clr>
        </p15:guide>
        <p15:guide id="21" pos="5303" userDrawn="1">
          <p15:clr>
            <a:srgbClr val="F26B43"/>
          </p15:clr>
        </p15:guide>
      </p15:sldGuideLst>
    </p:ext>
  </p:extLst>
</p:sldMaster>
</file>

<file path=ppt/slides/_rels/slide1.xml.rels>&#65279;<?xml version="1.0" encoding="UTF-8" standalone="yes"?>
<Relationships xmlns="http://schemas.openxmlformats.org/package/2006/relationships">
  <Relationship Id="rId2" Type="http://schemas.openxmlformats.org/officeDocument/2006/relationships/notesSlide" Target="../notesSlides/notesSlide1.xml" />
  <Relationship Id="rId1" Type="http://schemas.openxmlformats.org/officeDocument/2006/relationships/slideLayout" Target="../slideLayouts/slideLayout1.xml" />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69"/>
          <p:cNvSpPr txBox="1"/>
          <p:nvPr/>
        </p:nvSpPr>
        <p:spPr>
          <a:xfrm>
            <a:off x="223165" y="0"/>
            <a:ext cx="8390879" cy="814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4" tIns="34280" rIns="68574" bIns="34280" anchor="ctr" anchorCtr="0">
            <a:noAutofit/>
          </a:bodyPr>
          <a:lstStyle/>
          <a:p>
            <a:pPr>
              <a:buSzPts val="3600"/>
            </a:pPr>
            <a:r>
              <a:rPr lang="ja-JP" altLang="en-US" sz="2025" b="1" dirty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よくあるご質問　</a:t>
            </a:r>
            <a:endParaRPr sz="2025" b="1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graphicFrame>
        <p:nvGraphicFramePr>
          <p:cNvPr id="257" name="Google Shape;257;p69"/>
          <p:cNvGraphicFramePr/>
          <p:nvPr>
            <p:extLst>
              <p:ext uri="{D42A27DB-BD31-4B8C-83A1-F6EECF244321}">
                <p14:modId xmlns:p14="http://schemas.microsoft.com/office/powerpoint/2010/main" val="3204295868"/>
              </p:ext>
            </p:extLst>
          </p:nvPr>
        </p:nvGraphicFramePr>
        <p:xfrm>
          <a:off x="323681" y="704008"/>
          <a:ext cx="9253243" cy="5583501"/>
        </p:xfrm>
        <a:graphic>
          <a:graphicData uri="http://schemas.openxmlformats.org/drawingml/2006/table">
            <a:tbl>
              <a:tblPr firstRow="1" bandRow="1">
                <a:noFill/>
                <a:tableStyleId>{C0F246C5-CCC4-478B-A5B7-063B7F50F337}</a:tableStyleId>
              </a:tblPr>
              <a:tblGrid>
                <a:gridCol w="29940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591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220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ja-JP" sz="1200" b="1" u="none" strike="noStrike" cap="none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"/>
                          <a:sym typeface="Meiryo"/>
                        </a:rPr>
                        <a:t>質問</a:t>
                      </a:r>
                      <a:endParaRPr sz="1200" b="1" u="none" strike="noStrike" cap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ja-JP" sz="1200" b="1" u="none" strike="noStrike" cap="none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"/>
                          <a:sym typeface="Meiryo"/>
                        </a:rPr>
                        <a:t>回答</a:t>
                      </a:r>
                      <a:endParaRPr sz="1200" b="1" u="none" strike="noStrike" cap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6812">
                <a:tc>
                  <a:txBody>
                    <a:bodyPr/>
                    <a:lstStyle/>
                    <a:p>
                      <a:pPr marL="89998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ja-JP" altLang="en-US" sz="1000" b="1" i="0" u="none" strike="noStrike" cap="none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"/>
                          <a:sym typeface="Meiryo"/>
                        </a:rPr>
                        <a:t>納付手続きが完了しているかどうか</a:t>
                      </a:r>
                      <a:br>
                        <a:rPr lang="en-US" altLang="ja-JP" sz="1000" b="1" i="0" u="none" strike="noStrike" cap="none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"/>
                          <a:sym typeface="Meiryo"/>
                        </a:rPr>
                      </a:br>
                      <a:r>
                        <a:rPr lang="ja-JP" altLang="en-US" sz="1000" b="1" i="0" u="none" strike="noStrike" cap="none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"/>
                          <a:sym typeface="Meiryo"/>
                        </a:rPr>
                        <a:t>確認する方法はありますか？</a:t>
                      </a:r>
                      <a:endParaRPr sz="1000" b="1" u="none" strike="noStrike" cap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89998" marR="0" lvl="0" indent="0" algn="l" rtl="0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ja-JP" altLang="en-US" sz="10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/>
                          <a:sym typeface="Arial"/>
                        </a:rPr>
                        <a:t>ご指定のメールアドレスに対して完了メールをお送りしておりますので、メール内容にてご確認ください。納付手続完了メールの再送が必要な場合は、別途、自治体へお問い合わせください。</a:t>
                      </a:r>
                      <a:br>
                        <a:rPr lang="en-US" altLang="ja-JP" sz="10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/>
                          <a:sym typeface="Arial"/>
                        </a:rPr>
                      </a:br>
                      <a:r>
                        <a:rPr lang="en-US" altLang="ja-JP" sz="10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/>
                          <a:sym typeface="Arial"/>
                        </a:rPr>
                        <a:t>※</a:t>
                      </a:r>
                      <a:r>
                        <a:rPr lang="ja-JP" altLang="en-US" sz="10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/>
                          <a:sym typeface="Arial"/>
                        </a:rPr>
                        <a:t>完了メールが見つからない場合は、一度、迷惑メールフォルダ内をご確認ください。</a:t>
                      </a:r>
                      <a:endParaRPr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6812">
                <a:tc>
                  <a:txBody>
                    <a:bodyPr/>
                    <a:lstStyle/>
                    <a:p>
                      <a:pPr marL="89998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ja-JP" altLang="en-US" sz="1000" b="1" u="none" strike="noStrike" cap="none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"/>
                          <a:sym typeface="Meiryo"/>
                        </a:rPr>
                        <a:t>申請者が自ら申請をキャンセル（および変更）</a:t>
                      </a:r>
                      <a:br>
                        <a:rPr lang="en-US" altLang="ja-JP" sz="1000" b="1" u="none" strike="noStrike" cap="none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"/>
                          <a:sym typeface="Meiryo"/>
                        </a:rPr>
                      </a:br>
                      <a:r>
                        <a:rPr lang="ja-JP" altLang="en-US" sz="1000" b="1" u="none" strike="noStrike" cap="none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"/>
                          <a:sym typeface="Meiryo"/>
                        </a:rPr>
                        <a:t>することができますか？</a:t>
                      </a:r>
                      <a:endParaRPr sz="1000" b="1" u="none" strike="noStrike" cap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89998" marR="0" lvl="0" indent="0" algn="l" rtl="0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ja-JP" altLang="en-US" sz="10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/>
                          <a:sym typeface="Arial"/>
                        </a:rPr>
                        <a:t>納付手続完了後に納付を取り消す（キャンセルする）ことは、申請者様自らはできません。</a:t>
                      </a:r>
                      <a:br>
                        <a:rPr lang="ja-JP" altLang="en-US" sz="10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0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/>
                          <a:sym typeface="Arial"/>
                        </a:rPr>
                        <a:t>また、クレジットカードによる納付の場合、「ご利用カード」「支払回数」の変更もできません。</a:t>
                      </a:r>
                      <a:br>
                        <a:rPr lang="ja-JP" altLang="en-US" sz="10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0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キャンセル・</a:t>
                      </a:r>
                      <a:r>
                        <a:rPr lang="ja-JP" altLang="en-US" sz="10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/>
                          <a:sym typeface="Arial"/>
                        </a:rPr>
                        <a:t>還付手続きが必要な場合は、各自治体にご連絡ください。</a:t>
                      </a:r>
                      <a:endParaRPr sz="1000" b="0" i="0" u="none" strike="noStrike" cap="none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084">
                <a:tc>
                  <a:txBody>
                    <a:bodyPr/>
                    <a:lstStyle/>
                    <a:p>
                      <a:pPr marL="89998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ja-JP" altLang="en-US" sz="1000" b="1" u="none" strike="noStrike" cap="none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"/>
                          <a:sym typeface="Meiryo"/>
                        </a:rPr>
                        <a:t>申請時にエラーになりました。</a:t>
                      </a:r>
                      <a:endParaRPr sz="1000" b="1" u="none" strike="noStrike" cap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89998" marR="0" lvl="0" indent="0" algn="l" rtl="0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ja-JP" altLang="en-US" sz="1000" b="0" i="0" u="none" strike="noStrike" cap="none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"/>
                          <a:sym typeface="Meiryo"/>
                        </a:rPr>
                        <a:t>恐れ入りますが、自治体へお問い合わせください。</a:t>
                      </a:r>
                      <a:endParaRPr sz="1000" b="0" i="0" u="none" strike="noStrike" cap="none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1228835"/>
                  </a:ext>
                </a:extLst>
              </a:tr>
              <a:tr h="464448">
                <a:tc>
                  <a:txBody>
                    <a:bodyPr/>
                    <a:lstStyle/>
                    <a:p>
                      <a:pPr marL="89998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ja-JP" altLang="en-US" sz="1000" b="1" i="0" u="none" strike="noStrike" cap="none" dirty="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"/>
                          <a:sym typeface="Meiryo"/>
                        </a:rPr>
                        <a:t>領収書は発行されますか？</a:t>
                      </a:r>
                      <a:endParaRPr sz="1000" b="1" i="0" u="none" strike="noStrike" cap="none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89998" marR="0" lvl="0" indent="0" algn="l" rtl="0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ja-JP" altLang="en-US" sz="10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/>
                          <a:sym typeface="Arial"/>
                        </a:rPr>
                        <a:t>領収書は発行されません。各カード会社が発行する利用明細書などでご確認ください。</a:t>
                      </a:r>
                      <a:br>
                        <a:rPr lang="ja-JP" altLang="en-US" sz="10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0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/>
                          <a:sym typeface="Arial"/>
                        </a:rPr>
                        <a:t>領収書が必要な場合は、オンライン申請ではなく、窓口申請などでご申請ください。</a:t>
                      </a:r>
                      <a:endParaRPr sz="1000" b="0" u="none" strike="noStrike" cap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084">
                <a:tc>
                  <a:txBody>
                    <a:bodyPr/>
                    <a:lstStyle/>
                    <a:p>
                      <a:pPr marL="89998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ja-JP" altLang="en-US" sz="1000" b="1" i="0" u="none" strike="noStrike" cap="none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"/>
                          <a:sym typeface="Meiryo"/>
                        </a:rPr>
                        <a:t>決済手数料の負担はありますか。</a:t>
                      </a:r>
                      <a:endParaRPr sz="1000" b="1" i="0" u="none" strike="noStrike" cap="none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89998" marR="0" lvl="0" indent="0" algn="l" rtl="0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ja-JP" altLang="en-US" sz="10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/>
                          <a:sym typeface="Arial"/>
                        </a:rPr>
                        <a:t>決済手数料は無料ですが、通信料は自己負担になります。</a:t>
                      </a:r>
                      <a:endParaRPr sz="1000" b="0" i="0" u="none" strike="noStrike" cap="none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36000" marR="36000" marT="36000" marB="3600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084">
                <a:tc>
                  <a:txBody>
                    <a:bodyPr/>
                    <a:lstStyle/>
                    <a:p>
                      <a:pPr marL="0" indent="95250"/>
                      <a:r>
                        <a:rPr lang="ja-JP" altLang="en-US" sz="10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/>
                          <a:sym typeface="Arial"/>
                        </a:rPr>
                        <a:t>納付した日はいつになるのでしょうか。</a:t>
                      </a:r>
                    </a:p>
                  </a:txBody>
                  <a:tcPr marL="36000" marR="36000" marT="36000" marB="36000" anchor="ctr">
                    <a:lnL w="95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95250" lvl="0" indent="0" algn="l" rtl="0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/>
                          <a:sym typeface="Arial"/>
                        </a:rPr>
                        <a:t>納付日は、利用者が申請手続きを行い、クレジットカードで納付手続を完了した日になります。</a:t>
                      </a:r>
                      <a:endParaRPr sz="1000" b="0" u="none" strike="noStrike" cap="none" dirty="0">
                        <a:solidFill>
                          <a:schemeClr val="dk1"/>
                        </a:solidFill>
                        <a:highlight>
                          <a:srgbClr val="FFFFFF"/>
                        </a:highlight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36000" marR="36000" marT="36000" marB="36000" anchor="ctr">
                    <a:lnL w="9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5362159"/>
                  </a:ext>
                </a:extLst>
              </a:tr>
              <a:tr h="656812">
                <a:tc>
                  <a:txBody>
                    <a:bodyPr/>
                    <a:lstStyle/>
                    <a:p>
                      <a:pPr marL="0" indent="95250" fontAlgn="base"/>
                      <a:r>
                        <a:rPr lang="ja-JP" altLang="en-US" sz="10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/>
                          <a:sym typeface="Arial"/>
                        </a:rPr>
                        <a:t>分割払い、リボ払いで支払いはできますか？</a:t>
                      </a:r>
                    </a:p>
                  </a:txBody>
                  <a:tcPr marL="36000" marR="36000" marT="36000" marB="36000" anchor="ctr">
                    <a:lnL w="95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95250" lvl="0" indent="0" algn="l" rtl="0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/>
                          <a:sym typeface="Arial"/>
                        </a:rPr>
                        <a:t>分割払いやリボ払いができるクレジットカードであれば選択が可能です。</a:t>
                      </a:r>
                      <a:br>
                        <a:rPr lang="ja-JP" altLang="en-US" sz="10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0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/>
                          <a:sym typeface="Arial"/>
                        </a:rPr>
                        <a:t>なお、分割払いやリボ払いを選択された場合、申請によるお支払い金額のほか、分割払い手数料等が必要となる場合がありますので、詳しくはご利用の各カード会社に問い合わせてください。</a:t>
                      </a:r>
                      <a:endParaRPr sz="1000" b="0" u="none" strike="noStrike" cap="none" dirty="0">
                        <a:solidFill>
                          <a:schemeClr val="dk1"/>
                        </a:solidFill>
                        <a:highlight>
                          <a:srgbClr val="FFFFFF"/>
                        </a:highlight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36000" marR="36000" marT="36000" marB="36000" anchor="ctr">
                    <a:lnL w="9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0074786"/>
                  </a:ext>
                </a:extLst>
              </a:tr>
              <a:tr h="464448">
                <a:tc>
                  <a:txBody>
                    <a:bodyPr/>
                    <a:lstStyle/>
                    <a:p>
                      <a:pPr marL="9525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0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/>
                          <a:sym typeface="Arial"/>
                        </a:rPr>
                        <a:t>クレジットカードのポイントやマイルは</a:t>
                      </a:r>
                      <a:br>
                        <a:rPr lang="en-US" altLang="ja-JP" sz="10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/>
                          <a:sym typeface="Arial"/>
                        </a:rPr>
                      </a:br>
                      <a:r>
                        <a:rPr lang="ja-JP" altLang="en-US" sz="10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/>
                          <a:sym typeface="Arial"/>
                        </a:rPr>
                        <a:t>獲得できますか？</a:t>
                      </a:r>
                    </a:p>
                  </a:txBody>
                  <a:tcPr marL="36000" marR="36000" marT="36000" marB="36000" anchor="ctr">
                    <a:lnL w="95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95250" lvl="0" indent="0" algn="l" rtl="0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/>
                          <a:sym typeface="Arial"/>
                        </a:rPr>
                        <a:t>ポイントやマイルの獲得の有無、またどのくらい付与されるかについては各カード会社により異なります。</a:t>
                      </a:r>
                      <a:br>
                        <a:rPr lang="ja-JP" altLang="en-US" sz="10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0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/>
                          <a:sym typeface="Arial"/>
                        </a:rPr>
                        <a:t>ご利用の各カード会社に問い合わせてください。</a:t>
                      </a:r>
                      <a:endParaRPr sz="1000" b="0" u="none" strike="noStrike" cap="none" dirty="0">
                        <a:solidFill>
                          <a:schemeClr val="dk1"/>
                        </a:solidFill>
                        <a:highlight>
                          <a:srgbClr val="FFFFFF"/>
                        </a:highlight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36000" marR="36000" marT="36000" marB="36000" anchor="ctr">
                    <a:lnL w="9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8804726"/>
                  </a:ext>
                </a:extLst>
              </a:tr>
              <a:tr h="464448">
                <a:tc>
                  <a:txBody>
                    <a:bodyPr/>
                    <a:lstStyle/>
                    <a:p>
                      <a:pPr marL="9525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0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/>
                          <a:sym typeface="Arial"/>
                        </a:rPr>
                        <a:t>一度利用すると、次回から自動で</a:t>
                      </a:r>
                      <a:br>
                        <a:rPr lang="en-US" altLang="ja-JP" sz="10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/>
                          <a:sym typeface="Arial"/>
                        </a:rPr>
                      </a:br>
                      <a:r>
                        <a:rPr lang="ja-JP" altLang="en-US" sz="10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/>
                          <a:sym typeface="Arial"/>
                        </a:rPr>
                        <a:t>クレジットカード支払いになりますか？</a:t>
                      </a:r>
                    </a:p>
                  </a:txBody>
                  <a:tcPr marL="36000" marR="36000" marT="36000" marB="36000" anchor="ctr">
                    <a:lnL w="95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95250" lvl="0" indent="0" algn="l" rtl="0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/>
                          <a:sym typeface="Arial"/>
                        </a:rPr>
                        <a:t>都度払いになりますので、次回の申請時も、再度、クレジットカードをご準備頂き、支払い手続きをお願いします。</a:t>
                      </a:r>
                      <a:endParaRPr sz="1000" b="0" u="none" strike="noStrike" cap="none" dirty="0">
                        <a:solidFill>
                          <a:schemeClr val="dk1"/>
                        </a:solidFill>
                        <a:highlight>
                          <a:srgbClr val="FFFFFF"/>
                        </a:highlight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36000" marR="36000" marT="36000" marB="36000" anchor="ctr">
                    <a:lnL w="9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1825891"/>
                  </a:ext>
                </a:extLst>
              </a:tr>
              <a:tr h="656812">
                <a:tc>
                  <a:txBody>
                    <a:bodyPr/>
                    <a:lstStyle/>
                    <a:p>
                      <a:pPr marL="0" indent="95250"/>
                      <a:r>
                        <a:rPr lang="ja-JP" altLang="en-US" sz="10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/>
                          <a:sym typeface="Arial"/>
                        </a:rPr>
                        <a:t>利用できるクレジットカードを教えてください。</a:t>
                      </a:r>
                    </a:p>
                  </a:txBody>
                  <a:tcPr marL="36000" marR="36000" marT="36000" marB="36000" anchor="ctr">
                    <a:lnL w="95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95250" lvl="0" indent="0" algn="l" rtl="0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i="0" u="none" strike="noStrike" cap="non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/>
                          <a:sym typeface="Arial"/>
                        </a:rPr>
                        <a:t>VISA/Master/JCB/American Express/Diners Club</a:t>
                      </a:r>
                    </a:p>
                    <a:p>
                      <a:pPr marL="95250" lvl="0" indent="0" algn="l" rtl="0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/>
                          <a:sym typeface="Arial"/>
                        </a:rPr>
                        <a:t>ただし、海外で発行されたクレジットカード、プリペイド機能のついたクレジットカード、デビット機能のついたクレジットカードはご利用いただけない場合がありますので、ご了承ください。</a:t>
                      </a:r>
                      <a:endParaRPr sz="1000" b="0" u="none" strike="noStrike" cap="none" dirty="0">
                        <a:solidFill>
                          <a:schemeClr val="dk1"/>
                        </a:solidFill>
                        <a:highlight>
                          <a:srgbClr val="FFFFFF"/>
                        </a:highlight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36000" marR="36000" marT="36000" marB="36000" anchor="ctr">
                    <a:lnL w="9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1333652"/>
                  </a:ext>
                </a:extLst>
              </a:tr>
              <a:tr h="464448">
                <a:tc>
                  <a:txBody>
                    <a:bodyPr/>
                    <a:lstStyle/>
                    <a:p>
                      <a:pPr marL="95250" indent="0"/>
                      <a:r>
                        <a:rPr lang="ja-JP" altLang="en-US" sz="10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/>
                          <a:sym typeface="Arial"/>
                        </a:rPr>
                        <a:t>クレジットカードの利用明細には</a:t>
                      </a:r>
                      <a:br>
                        <a:rPr lang="en-US" altLang="ja-JP" sz="10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/>
                          <a:sym typeface="Arial"/>
                        </a:rPr>
                      </a:br>
                      <a:r>
                        <a:rPr lang="ja-JP" altLang="en-US" sz="10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/>
                          <a:sym typeface="Arial"/>
                        </a:rPr>
                        <a:t>どのように表示されますか。</a:t>
                      </a:r>
                    </a:p>
                  </a:txBody>
                  <a:tcPr marL="36000" marR="36000" marT="36000" marB="36000" anchor="ctr">
                    <a:lnL w="95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95250" lvl="0" indent="0" algn="l" rtl="0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/>
                          <a:sym typeface="Arial"/>
                        </a:rPr>
                        <a:t>一般的に利用明細には「</a:t>
                      </a:r>
                      <a:r>
                        <a:rPr lang="en-US" altLang="ja-JP" sz="10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/>
                          <a:sym typeface="Arial"/>
                        </a:rPr>
                        <a:t>XXX</a:t>
                      </a:r>
                      <a:r>
                        <a:rPr lang="ja-JP" altLang="en-US" sz="10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Arial"/>
                          <a:sym typeface="Arial"/>
                        </a:rPr>
                        <a:t>市●●●●」と表示されます。ただし、クレジットカード会社により表示が異なる場合もありますので、ご了承ください。</a:t>
                      </a:r>
                      <a:endParaRPr sz="1000" b="0" u="none" strike="noStrike" cap="none" dirty="0">
                        <a:solidFill>
                          <a:schemeClr val="dk1"/>
                        </a:solidFill>
                        <a:highlight>
                          <a:srgbClr val="FFFFFF"/>
                        </a:highlight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36000" marR="36000" marT="36000" marB="36000" anchor="ctr">
                    <a:lnL w="9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104834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1_[左揃え]コンテンツ_furusato-choice-template">
  <a:themeElements>
    <a:clrScheme name="ユーザー定義 5">
      <a:dk1>
        <a:srgbClr val="000000"/>
      </a:dk1>
      <a:lt1>
        <a:srgbClr val="FFFFFF"/>
      </a:lt1>
      <a:dk2>
        <a:srgbClr val="525149"/>
      </a:dk2>
      <a:lt2>
        <a:srgbClr val="EEECE1"/>
      </a:lt2>
      <a:accent1>
        <a:srgbClr val="AD0003"/>
      </a:accent1>
      <a:accent2>
        <a:srgbClr val="EB2D1C"/>
      </a:accent2>
      <a:accent3>
        <a:srgbClr val="00A661"/>
      </a:accent3>
      <a:accent4>
        <a:srgbClr val="4F3999"/>
      </a:accent4>
      <a:accent5>
        <a:srgbClr val="006AD4"/>
      </a:accent5>
      <a:accent6>
        <a:srgbClr val="F5B400"/>
      </a:accent6>
      <a:hlink>
        <a:srgbClr val="5F5F5F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515</Words>
  <Application>
  </Application>
  <PresentationFormat>A4 210 x 297 mm</PresentationFormat>
  <Paragraphs>26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Helvetica Neue</vt:lpstr>
      <vt:lpstr>Noto Sans Symbols</vt:lpstr>
      <vt:lpstr>Meiryo</vt:lpstr>
      <vt:lpstr>Meiryo</vt:lpstr>
      <vt:lpstr>Arial</vt:lpstr>
      <vt:lpstr>1_[左揃え]コンテンツ_furusato-choice-template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
  </dc:title>
  <dc:creator>
  </dc:creator>
  <cp:lastModifiedBy>
  </cp:lastModifiedBy>
  <cp:revision>1</cp:revision>
  <dcterms:created xsi:type="dcterms:W3CDTF">2024-12-04T07:28:07Z</dcterms:created>
  <dcterms:modified xsi:type="dcterms:W3CDTF">2024-12-04T07:32:32Z</dcterms:modified>
</cp:coreProperties>
</file>