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853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5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23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47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3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56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165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3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2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54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3D14-2416-4B85-95D3-9A5CC9F1A88D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39294-1027-4B60-8483-4DC6EB5FC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177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F7993C-AC1C-B655-816A-618583712CE6}"/>
              </a:ext>
            </a:extLst>
          </p:cNvPr>
          <p:cNvSpPr txBox="1"/>
          <p:nvPr/>
        </p:nvSpPr>
        <p:spPr>
          <a:xfrm>
            <a:off x="451945" y="325821"/>
            <a:ext cx="1006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iPhone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kumimoji="1" lang="en-US" altLang="ja-JP" sz="36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PayPay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支払いをされる方へ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F964C2D-C70F-54D1-FCB0-DF3AB8237817}"/>
              </a:ext>
            </a:extLst>
          </p:cNvPr>
          <p:cNvCxnSpPr/>
          <p:nvPr/>
        </p:nvCxnSpPr>
        <p:spPr>
          <a:xfrm>
            <a:off x="273269" y="910596"/>
            <a:ext cx="8640000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808384-8C5F-47A6-6C17-B3704A97A2E8}"/>
              </a:ext>
            </a:extLst>
          </p:cNvPr>
          <p:cNvSpPr txBox="1"/>
          <p:nvPr/>
        </p:nvSpPr>
        <p:spPr>
          <a:xfrm>
            <a:off x="879040" y="1918311"/>
            <a:ext cx="10433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iPhone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のブラウザ「</a:t>
            </a:r>
            <a:r>
              <a:rPr kumimoji="1" lang="en-US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Safari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」で</a:t>
            </a:r>
            <a:r>
              <a:rPr kumimoji="1" lang="en-US" altLang="ja-JP" sz="28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PayPay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支払いを行う際は、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ポップアップブロック機能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</a:t>
            </a:r>
            <a:r>
              <a:rPr kumimoji="1" lang="ja-JP" altLang="en-US" sz="4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オフ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にしてください。</a:t>
            </a:r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オンになっていると、</a:t>
            </a:r>
            <a:r>
              <a:rPr kumimoji="1" lang="en-US" altLang="ja-JP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PayPay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の画面に遷移せず、支払いできない場合があります。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※iPhone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Safari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以外でも発生する場合があります。</a:t>
            </a:r>
            <a:endParaRPr kumimoji="1"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en-US" altLang="ja-JP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PayPay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決済画面が表示されない場合は同様の手順をお試しください。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490F9E5-281E-2B65-920A-B18E504603A0}"/>
              </a:ext>
            </a:extLst>
          </p:cNvPr>
          <p:cNvCxnSpPr>
            <a:cxnSpLocks/>
          </p:cNvCxnSpPr>
          <p:nvPr/>
        </p:nvCxnSpPr>
        <p:spPr>
          <a:xfrm>
            <a:off x="918228" y="3443589"/>
            <a:ext cx="7769097" cy="0"/>
          </a:xfrm>
          <a:prstGeom prst="line">
            <a:avLst/>
          </a:prstGeom>
          <a:ln w="146050">
            <a:solidFill>
              <a:schemeClr val="accent6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22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F7993C-AC1C-B655-816A-618583712CE6}"/>
              </a:ext>
            </a:extLst>
          </p:cNvPr>
          <p:cNvSpPr txBox="1"/>
          <p:nvPr/>
        </p:nvSpPr>
        <p:spPr>
          <a:xfrm>
            <a:off x="451945" y="325821"/>
            <a:ext cx="2591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設定手順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F964C2D-C70F-54D1-FCB0-DF3AB8237817}"/>
              </a:ext>
            </a:extLst>
          </p:cNvPr>
          <p:cNvCxnSpPr/>
          <p:nvPr/>
        </p:nvCxnSpPr>
        <p:spPr>
          <a:xfrm>
            <a:off x="273269" y="910596"/>
            <a:ext cx="2412000" cy="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B8903E6E-8664-D6CB-6583-15DB52221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940" y="2824843"/>
            <a:ext cx="1535492" cy="149399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5DC30AB-9E12-6585-24BC-3E31BC033F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4812" y="1025079"/>
            <a:ext cx="2438495" cy="468479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85572906-9A25-B2F3-B061-E8D65DC4D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7750" y="977029"/>
            <a:ext cx="2438495" cy="4732843"/>
          </a:xfrm>
          <a:prstGeom prst="rect">
            <a:avLst/>
          </a:prstGeom>
        </p:spPr>
      </p:pic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8B92D5D4-B376-A4F8-BAEE-4552692B7780}"/>
              </a:ext>
            </a:extLst>
          </p:cNvPr>
          <p:cNvSpPr/>
          <p:nvPr/>
        </p:nvSpPr>
        <p:spPr>
          <a:xfrm rot="5400000">
            <a:off x="3155773" y="3206643"/>
            <a:ext cx="1263830" cy="683117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D7CA63C9-BDA5-8F2A-F145-451D9D87C19C}"/>
              </a:ext>
            </a:extLst>
          </p:cNvPr>
          <p:cNvSpPr/>
          <p:nvPr/>
        </p:nvSpPr>
        <p:spPr>
          <a:xfrm rot="5400000">
            <a:off x="7218613" y="3206643"/>
            <a:ext cx="1263830" cy="683117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F7381D-A09B-E624-854F-34B1A85A7CD4}"/>
              </a:ext>
            </a:extLst>
          </p:cNvPr>
          <p:cNvSpPr txBox="1"/>
          <p:nvPr/>
        </p:nvSpPr>
        <p:spPr>
          <a:xfrm rot="10800000" flipV="1">
            <a:off x="451945" y="5964264"/>
            <a:ext cx="287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①設定アイコンをタッチ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7FE3982-BBE5-584E-91E0-F617D3B92356}"/>
              </a:ext>
            </a:extLst>
          </p:cNvPr>
          <p:cNvSpPr txBox="1"/>
          <p:nvPr/>
        </p:nvSpPr>
        <p:spPr>
          <a:xfrm rot="10800000" flipV="1">
            <a:off x="4678045" y="5964264"/>
            <a:ext cx="2272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kumimoji="1"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Safari</a:t>
            </a:r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をタッチ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1CFAEF9-2014-9D4C-4F3B-580E94997396}"/>
              </a:ext>
            </a:extLst>
          </p:cNvPr>
          <p:cNvSpPr txBox="1"/>
          <p:nvPr/>
        </p:nvSpPr>
        <p:spPr>
          <a:xfrm rot="10800000" flipV="1">
            <a:off x="8350844" y="5791489"/>
            <a:ext cx="3072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③下にスクロールし、「ポップアップブロック」をオフにする</a:t>
            </a:r>
          </a:p>
        </p:txBody>
      </p:sp>
    </p:spTree>
    <p:extLst>
      <p:ext uri="{BB962C8B-B14F-4D97-AF65-F5344CB8AC3E}">
        <p14:creationId xmlns:p14="http://schemas.microsoft.com/office/powerpoint/2010/main" val="420743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58</TotalTime>
  <Words>101</Words>
  <Application>Microsoft Office PowerPoint</Application>
  <PresentationFormat>ワイド画面</PresentationFormat>
  <Paragraphs>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前原　早紀</dc:creator>
  <cp:lastModifiedBy>岡田　光虹</cp:lastModifiedBy>
  <cp:revision>1</cp:revision>
  <dcterms:created xsi:type="dcterms:W3CDTF">2025-06-06T05:45:47Z</dcterms:created>
  <dcterms:modified xsi:type="dcterms:W3CDTF">2025-06-09T07:11:35Z</dcterms:modified>
</cp:coreProperties>
</file>