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autoCompressPictures="0">
  <p:sldMasterIdLst>
    <p:sldMasterId id="2147483648" r:id="rId1"/>
  </p:sldMasterIdLst>
  <p:notesMasterIdLst>
    <p:notesMasterId r:id="rId12"/>
  </p:notesMasterIdLst>
  <p:sldIdLst>
    <p:sldId id="271" r:id="rId2"/>
    <p:sldId id="295" r:id="rId3"/>
    <p:sldId id="258" r:id="rId4"/>
    <p:sldId id="292" r:id="rId5"/>
    <p:sldId id="293" r:id="rId6"/>
    <p:sldId id="274" r:id="rId7"/>
    <p:sldId id="275" r:id="rId8"/>
    <p:sldId id="297" r:id="rId9"/>
    <p:sldId id="298" r:id="rId10"/>
    <p:sldId id="299" r:id="rId11"/>
  </p:sldIdLst>
  <p:sldSz cx="9906000" cy="6858000" type="A4"/>
  <p:notesSz cx="6807200" cy="99393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92">
          <p15:clr>
            <a:srgbClr val="A4A3A4"/>
          </p15:clr>
        </p15:guide>
        <p15:guide id="2" pos="312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iucMecbw0wSIKx9bHd80fAHcyw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A2C0"/>
    <a:srgbClr val="595959"/>
    <a:srgbClr val="E5F6FF"/>
    <a:srgbClr val="FFFFFF"/>
    <a:srgbClr val="007BBB"/>
    <a:srgbClr val="CACA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72" y="90"/>
      </p:cViewPr>
      <p:guideLst>
        <p:guide orient="horz" pos="2092"/>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26"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28"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9787" cy="49869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5838" y="0"/>
            <a:ext cx="2949787" cy="498693"/>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81075" y="1243013"/>
            <a:ext cx="48450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40647"/>
            <a:ext cx="2949787" cy="49869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 name="Google Shape;71;p1:notes"/>
          <p:cNvSpPr>
            <a:spLocks noGrp="1" noRot="1" noChangeAspect="1"/>
          </p:cNvSpPr>
          <p:nvPr>
            <p:ph type="sldImg" idx="2"/>
          </p:nvPr>
        </p:nvSpPr>
        <p:spPr>
          <a:xfrm>
            <a:off x="981075" y="1243013"/>
            <a:ext cx="48450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89006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notes"/>
          <p:cNvSpPr>
            <a:spLocks noGrp="1" noRot="1" noChangeAspect="1"/>
          </p:cNvSpPr>
          <p:nvPr>
            <p:ph type="sldImg" idx="2"/>
          </p:nvPr>
        </p:nvSpPr>
        <p:spPr>
          <a:xfrm>
            <a:off x="981075" y="1243013"/>
            <a:ext cx="48450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2:notes"/>
          <p:cNvSpPr txBox="1">
            <a:spLocks noGrp="1"/>
          </p:cNvSpPr>
          <p:nvPr>
            <p:ph type="body" idx="1"/>
          </p:nvPr>
        </p:nvSpPr>
        <p:spPr>
          <a:xfrm>
            <a:off x="680720" y="4783307"/>
            <a:ext cx="5445760" cy="3913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2:notes"/>
          <p:cNvSpPr txBox="1">
            <a:spLocks noGrp="1"/>
          </p:cNvSpPr>
          <p:nvPr>
            <p:ph type="sldNum" idx="12"/>
          </p:nvPr>
        </p:nvSpPr>
        <p:spPr>
          <a:xfrm>
            <a:off x="3855838" y="9440646"/>
            <a:ext cx="2949787" cy="49859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2</a:t>
            </a:fld>
            <a:endParaRPr/>
          </a:p>
        </p:txBody>
      </p:sp>
    </p:spTree>
    <p:extLst>
      <p:ext uri="{BB962C8B-B14F-4D97-AF65-F5344CB8AC3E}">
        <p14:creationId xmlns:p14="http://schemas.microsoft.com/office/powerpoint/2010/main" val="1354979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1e997c7467_0_233:notes"/>
          <p:cNvSpPr>
            <a:spLocks noGrp="1" noRot="1" noChangeAspect="1"/>
          </p:cNvSpPr>
          <p:nvPr>
            <p:ph type="sldImg" idx="2"/>
          </p:nvPr>
        </p:nvSpPr>
        <p:spPr>
          <a:xfrm>
            <a:off x="981075" y="1243013"/>
            <a:ext cx="48450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g11e997c7467_0_233:notes"/>
          <p:cNvSpPr txBox="1">
            <a:spLocks noGrp="1"/>
          </p:cNvSpPr>
          <p:nvPr>
            <p:ph type="body" idx="1"/>
          </p:nvPr>
        </p:nvSpPr>
        <p:spPr>
          <a:xfrm>
            <a:off x="680720" y="4783307"/>
            <a:ext cx="5445760" cy="3913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g11e997c7467_0_233:notes"/>
          <p:cNvSpPr txBox="1">
            <a:spLocks noGrp="1"/>
          </p:cNvSpPr>
          <p:nvPr>
            <p:ph type="sldNum" idx="12"/>
          </p:nvPr>
        </p:nvSpPr>
        <p:spPr>
          <a:xfrm>
            <a:off x="3855838" y="9440646"/>
            <a:ext cx="2949787" cy="49859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a:spLocks noGrp="1" noRot="1" noChangeAspect="1"/>
          </p:cNvSpPr>
          <p:nvPr>
            <p:ph type="sldImg" idx="2"/>
          </p:nvPr>
        </p:nvSpPr>
        <p:spPr>
          <a:xfrm>
            <a:off x="981075" y="1243013"/>
            <a:ext cx="48450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5:notes"/>
          <p:cNvSpPr txBox="1">
            <a:spLocks noGrp="1"/>
          </p:cNvSpPr>
          <p:nvPr>
            <p:ph type="body" idx="1"/>
          </p:nvPr>
        </p:nvSpPr>
        <p:spPr>
          <a:xfrm>
            <a:off x="680720" y="4783307"/>
            <a:ext cx="5445760" cy="3913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5:notes"/>
          <p:cNvSpPr txBox="1">
            <a:spLocks noGrp="1"/>
          </p:cNvSpPr>
          <p:nvPr>
            <p:ph type="sldNum" idx="12"/>
          </p:nvPr>
        </p:nvSpPr>
        <p:spPr>
          <a:xfrm>
            <a:off x="3855838" y="9440646"/>
            <a:ext cx="2949787" cy="49859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4</a:t>
            </a:fld>
            <a:endParaRPr/>
          </a:p>
        </p:txBody>
      </p:sp>
    </p:spTree>
    <p:extLst>
      <p:ext uri="{BB962C8B-B14F-4D97-AF65-F5344CB8AC3E}">
        <p14:creationId xmlns:p14="http://schemas.microsoft.com/office/powerpoint/2010/main" val="2584181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11b142a7014_0_294:notes"/>
          <p:cNvSpPr>
            <a:spLocks noGrp="1" noRot="1" noChangeAspect="1"/>
          </p:cNvSpPr>
          <p:nvPr>
            <p:ph type="sldImg" idx="2"/>
          </p:nvPr>
        </p:nvSpPr>
        <p:spPr>
          <a:xfrm>
            <a:off x="3132138" y="925513"/>
            <a:ext cx="3602037" cy="2495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g11b142a7014_0_294:notes"/>
          <p:cNvSpPr txBox="1">
            <a:spLocks noGrp="1"/>
          </p:cNvSpPr>
          <p:nvPr>
            <p:ph type="body" idx="1"/>
          </p:nvPr>
        </p:nvSpPr>
        <p:spPr>
          <a:xfrm>
            <a:off x="986572" y="3560906"/>
            <a:ext cx="7892600" cy="291364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8" name="Google Shape;448;g11b142a7014_0_294:notes"/>
          <p:cNvSpPr txBox="1">
            <a:spLocks noGrp="1"/>
          </p:cNvSpPr>
          <p:nvPr>
            <p:ph type="sldNum" idx="12"/>
          </p:nvPr>
        </p:nvSpPr>
        <p:spPr>
          <a:xfrm>
            <a:off x="5588288" y="7028037"/>
            <a:ext cx="4275196" cy="37109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5</a:t>
            </a:fld>
            <a:endParaRPr/>
          </a:p>
        </p:txBody>
      </p:sp>
    </p:spTree>
    <p:extLst>
      <p:ext uri="{BB962C8B-B14F-4D97-AF65-F5344CB8AC3E}">
        <p14:creationId xmlns:p14="http://schemas.microsoft.com/office/powerpoint/2010/main" val="3893275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11b142a7014_0_294:notes"/>
          <p:cNvSpPr>
            <a:spLocks noGrp="1" noRot="1" noChangeAspect="1"/>
          </p:cNvSpPr>
          <p:nvPr>
            <p:ph type="sldImg" idx="2"/>
          </p:nvPr>
        </p:nvSpPr>
        <p:spPr>
          <a:xfrm>
            <a:off x="3132138" y="925513"/>
            <a:ext cx="3602037" cy="2495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g11b142a7014_0_294:notes"/>
          <p:cNvSpPr txBox="1">
            <a:spLocks noGrp="1"/>
          </p:cNvSpPr>
          <p:nvPr>
            <p:ph type="body" idx="1"/>
          </p:nvPr>
        </p:nvSpPr>
        <p:spPr>
          <a:xfrm>
            <a:off x="986572" y="3560906"/>
            <a:ext cx="7892600" cy="291364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8" name="Google Shape;448;g11b142a7014_0_294:notes"/>
          <p:cNvSpPr txBox="1">
            <a:spLocks noGrp="1"/>
          </p:cNvSpPr>
          <p:nvPr>
            <p:ph type="sldNum" idx="12"/>
          </p:nvPr>
        </p:nvSpPr>
        <p:spPr>
          <a:xfrm>
            <a:off x="5588288" y="7028037"/>
            <a:ext cx="4275196" cy="37109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6</a:t>
            </a:fld>
            <a:endParaRPr/>
          </a:p>
        </p:txBody>
      </p:sp>
    </p:spTree>
    <p:extLst>
      <p:ext uri="{BB962C8B-B14F-4D97-AF65-F5344CB8AC3E}">
        <p14:creationId xmlns:p14="http://schemas.microsoft.com/office/powerpoint/2010/main" val="232407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10:notes"/>
          <p:cNvSpPr>
            <a:spLocks noGrp="1" noRot="1" noChangeAspect="1"/>
          </p:cNvSpPr>
          <p:nvPr>
            <p:ph type="sldImg" idx="2"/>
          </p:nvPr>
        </p:nvSpPr>
        <p:spPr>
          <a:xfrm>
            <a:off x="3132138" y="925513"/>
            <a:ext cx="3602037" cy="2495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10:notes"/>
          <p:cNvSpPr txBox="1">
            <a:spLocks noGrp="1"/>
          </p:cNvSpPr>
          <p:nvPr>
            <p:ph type="body" idx="1"/>
          </p:nvPr>
        </p:nvSpPr>
        <p:spPr>
          <a:xfrm>
            <a:off x="986572" y="3560907"/>
            <a:ext cx="7892570" cy="29135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99" name="Google Shape;499;p10:notes"/>
          <p:cNvSpPr txBox="1">
            <a:spLocks noGrp="1"/>
          </p:cNvSpPr>
          <p:nvPr>
            <p:ph type="sldNum" idx="12"/>
          </p:nvPr>
        </p:nvSpPr>
        <p:spPr>
          <a:xfrm>
            <a:off x="5588288" y="7028038"/>
            <a:ext cx="4275142" cy="37117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7</a:t>
            </a:fld>
            <a:endParaRPr/>
          </a:p>
        </p:txBody>
      </p:sp>
    </p:spTree>
    <p:extLst>
      <p:ext uri="{BB962C8B-B14F-4D97-AF65-F5344CB8AC3E}">
        <p14:creationId xmlns:p14="http://schemas.microsoft.com/office/powerpoint/2010/main" val="1970790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notes"/>
          <p:cNvSpPr>
            <a:spLocks noGrp="1" noRot="1" noChangeAspect="1"/>
          </p:cNvSpPr>
          <p:nvPr>
            <p:ph type="sldImg" idx="2"/>
          </p:nvPr>
        </p:nvSpPr>
        <p:spPr>
          <a:xfrm>
            <a:off x="981075" y="1243013"/>
            <a:ext cx="48450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2:notes"/>
          <p:cNvSpPr txBox="1">
            <a:spLocks noGrp="1"/>
          </p:cNvSpPr>
          <p:nvPr>
            <p:ph type="body" idx="1"/>
          </p:nvPr>
        </p:nvSpPr>
        <p:spPr>
          <a:xfrm>
            <a:off x="680720" y="4783307"/>
            <a:ext cx="5445760" cy="3913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2:notes"/>
          <p:cNvSpPr txBox="1">
            <a:spLocks noGrp="1"/>
          </p:cNvSpPr>
          <p:nvPr>
            <p:ph type="sldNum" idx="12"/>
          </p:nvPr>
        </p:nvSpPr>
        <p:spPr>
          <a:xfrm>
            <a:off x="3855838" y="9440646"/>
            <a:ext cx="2949787" cy="49859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8</a:t>
            </a:fld>
            <a:endParaRPr/>
          </a:p>
        </p:txBody>
      </p:sp>
    </p:spTree>
    <p:extLst>
      <p:ext uri="{BB962C8B-B14F-4D97-AF65-F5344CB8AC3E}">
        <p14:creationId xmlns:p14="http://schemas.microsoft.com/office/powerpoint/2010/main" val="2975207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a:spLocks noGrp="1" noRot="1" noChangeAspect="1"/>
          </p:cNvSpPr>
          <p:nvPr>
            <p:ph type="sldImg" idx="2"/>
          </p:nvPr>
        </p:nvSpPr>
        <p:spPr>
          <a:xfrm>
            <a:off x="981075" y="1243013"/>
            <a:ext cx="48450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5:notes"/>
          <p:cNvSpPr txBox="1">
            <a:spLocks noGrp="1"/>
          </p:cNvSpPr>
          <p:nvPr>
            <p:ph type="body" idx="1"/>
          </p:nvPr>
        </p:nvSpPr>
        <p:spPr>
          <a:xfrm>
            <a:off x="680720" y="4783307"/>
            <a:ext cx="5445760" cy="3913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5:notes"/>
          <p:cNvSpPr txBox="1">
            <a:spLocks noGrp="1"/>
          </p:cNvSpPr>
          <p:nvPr>
            <p:ph type="sldNum" idx="12"/>
          </p:nvPr>
        </p:nvSpPr>
        <p:spPr>
          <a:xfrm>
            <a:off x="3855838" y="9440646"/>
            <a:ext cx="2949787" cy="49859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9</a:t>
            </a:fld>
            <a:endParaRPr/>
          </a:p>
        </p:txBody>
      </p:sp>
    </p:spTree>
    <p:extLst>
      <p:ext uri="{BB962C8B-B14F-4D97-AF65-F5344CB8AC3E}">
        <p14:creationId xmlns:p14="http://schemas.microsoft.com/office/powerpoint/2010/main" val="1325938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grpSp>
        <p:nvGrpSpPr>
          <p:cNvPr id="14" name="Google Shape;14;g11e997c7467_0_116"/>
          <p:cNvGrpSpPr/>
          <p:nvPr/>
        </p:nvGrpSpPr>
        <p:grpSpPr>
          <a:xfrm>
            <a:off x="0" y="0"/>
            <a:ext cx="9906000" cy="6858000"/>
            <a:chOff x="0" y="0"/>
            <a:chExt cx="9906000" cy="6858000"/>
          </a:xfrm>
        </p:grpSpPr>
        <p:sp>
          <p:nvSpPr>
            <p:cNvPr id="15" name="Google Shape;15;g11e997c7467_0_116"/>
            <p:cNvSpPr/>
            <p:nvPr/>
          </p:nvSpPr>
          <p:spPr>
            <a:xfrm>
              <a:off x="0" y="0"/>
              <a:ext cx="9906000" cy="6858000"/>
            </a:xfrm>
            <a:prstGeom prst="rect">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g11e997c7467_0_116"/>
            <p:cNvSpPr/>
            <p:nvPr/>
          </p:nvSpPr>
          <p:spPr>
            <a:xfrm>
              <a:off x="539400" y="533750"/>
              <a:ext cx="8827200" cy="5784300"/>
            </a:xfrm>
            <a:prstGeom prst="roundRect">
              <a:avLst>
                <a:gd name="adj" fmla="val 2591"/>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 name="Google Shape;17;g11e997c7467_0_116"/>
          <p:cNvSpPr txBox="1">
            <a:spLocks noGrp="1"/>
          </p:cNvSpPr>
          <p:nvPr>
            <p:ph type="ctrTitle"/>
          </p:nvPr>
        </p:nvSpPr>
        <p:spPr>
          <a:xfrm>
            <a:off x="1427050" y="1298925"/>
            <a:ext cx="7048500" cy="1601700"/>
          </a:xfrm>
          <a:prstGeom prst="rect">
            <a:avLst/>
          </a:prstGeom>
          <a:noFill/>
          <a:ln>
            <a:noFill/>
          </a:ln>
        </p:spPr>
        <p:txBody>
          <a:bodyPr spcFirstLastPara="1" wrap="square" lIns="106650" tIns="106650" rIns="106650" bIns="106650" anchor="t" anchorCtr="0">
            <a:normAutofit/>
          </a:bodyPr>
          <a:lstStyle>
            <a:lvl1pPr lvl="0" algn="l">
              <a:lnSpc>
                <a:spcPct val="100000"/>
              </a:lnSpc>
              <a:spcBef>
                <a:spcPts val="0"/>
              </a:spcBef>
              <a:spcAft>
                <a:spcPts val="0"/>
              </a:spcAft>
              <a:buClr>
                <a:srgbClr val="007BBB"/>
              </a:buClr>
              <a:buSzPts val="4800"/>
              <a:buFont typeface="Meiryo"/>
              <a:buNone/>
              <a:defRPr sz="4800" b="1">
                <a:solidFill>
                  <a:srgbClr val="007BBB"/>
                </a:solidFill>
                <a:latin typeface="Meiryo"/>
                <a:ea typeface="Meiryo"/>
                <a:cs typeface="Meiryo"/>
                <a:sym typeface="Meiryo"/>
              </a:defRPr>
            </a:lvl1pPr>
            <a:lvl2pPr lvl="1"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2pPr>
            <a:lvl3pPr lvl="2"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3pPr>
            <a:lvl4pPr lvl="3"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4pPr>
            <a:lvl5pPr lvl="4"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5pPr>
            <a:lvl6pPr lvl="5"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6pPr>
            <a:lvl7pPr lvl="6"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7pPr>
            <a:lvl8pPr lvl="7"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8pPr>
            <a:lvl9pPr lvl="8"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9pPr>
          </a:lstStyle>
          <a:p>
            <a:endParaRPr/>
          </a:p>
        </p:txBody>
      </p:sp>
      <p:sp>
        <p:nvSpPr>
          <p:cNvPr id="18" name="Google Shape;18;g11e997c7467_0_116"/>
          <p:cNvSpPr txBox="1">
            <a:spLocks noGrp="1"/>
          </p:cNvSpPr>
          <p:nvPr>
            <p:ph type="subTitle" idx="1"/>
          </p:nvPr>
        </p:nvSpPr>
        <p:spPr>
          <a:xfrm>
            <a:off x="1427050" y="2900550"/>
            <a:ext cx="7048500" cy="872700"/>
          </a:xfrm>
          <a:prstGeom prst="rect">
            <a:avLst/>
          </a:prstGeom>
          <a:noFill/>
          <a:ln>
            <a:noFill/>
          </a:ln>
        </p:spPr>
        <p:txBody>
          <a:bodyPr spcFirstLastPara="1" wrap="square" lIns="106650" tIns="106650" rIns="106650" bIns="106650" anchor="t" anchorCtr="0">
            <a:normAutofit/>
          </a:bodyPr>
          <a:lstStyle>
            <a:lvl1pPr lvl="0" algn="ctr">
              <a:lnSpc>
                <a:spcPct val="100000"/>
              </a:lnSpc>
              <a:spcBef>
                <a:spcPts val="0"/>
              </a:spcBef>
              <a:spcAft>
                <a:spcPts val="0"/>
              </a:spcAft>
              <a:buSzPts val="1400"/>
              <a:buFont typeface="Meiryo"/>
              <a:buNone/>
              <a:defRPr sz="1400">
                <a:latin typeface="Meiryo"/>
                <a:ea typeface="Meiryo"/>
                <a:cs typeface="Meiryo"/>
                <a:sym typeface="Meiryo"/>
              </a:defRPr>
            </a:lvl1pPr>
            <a:lvl2pPr lvl="1" algn="ctr">
              <a:lnSpc>
                <a:spcPct val="100000"/>
              </a:lnSpc>
              <a:spcBef>
                <a:spcPts val="0"/>
              </a:spcBef>
              <a:spcAft>
                <a:spcPts val="0"/>
              </a:spcAft>
              <a:buSzPts val="1400"/>
              <a:buFont typeface="Meiryo"/>
              <a:buNone/>
              <a:defRPr sz="1400">
                <a:latin typeface="Meiryo"/>
                <a:ea typeface="Meiryo"/>
                <a:cs typeface="Meiryo"/>
                <a:sym typeface="Meiryo"/>
              </a:defRPr>
            </a:lvl2pPr>
            <a:lvl3pPr lvl="2" algn="ctr">
              <a:lnSpc>
                <a:spcPct val="100000"/>
              </a:lnSpc>
              <a:spcBef>
                <a:spcPts val="0"/>
              </a:spcBef>
              <a:spcAft>
                <a:spcPts val="0"/>
              </a:spcAft>
              <a:buSzPts val="1400"/>
              <a:buFont typeface="Meiryo"/>
              <a:buNone/>
              <a:defRPr sz="1400">
                <a:latin typeface="Meiryo"/>
                <a:ea typeface="Meiryo"/>
                <a:cs typeface="Meiryo"/>
                <a:sym typeface="Meiryo"/>
              </a:defRPr>
            </a:lvl3pPr>
            <a:lvl4pPr lvl="3" algn="ctr">
              <a:lnSpc>
                <a:spcPct val="100000"/>
              </a:lnSpc>
              <a:spcBef>
                <a:spcPts val="0"/>
              </a:spcBef>
              <a:spcAft>
                <a:spcPts val="0"/>
              </a:spcAft>
              <a:buSzPts val="1400"/>
              <a:buFont typeface="Meiryo"/>
              <a:buNone/>
              <a:defRPr sz="1400">
                <a:latin typeface="Meiryo"/>
                <a:ea typeface="Meiryo"/>
                <a:cs typeface="Meiryo"/>
                <a:sym typeface="Meiryo"/>
              </a:defRPr>
            </a:lvl4pPr>
            <a:lvl5pPr lvl="4" algn="ctr">
              <a:lnSpc>
                <a:spcPct val="100000"/>
              </a:lnSpc>
              <a:spcBef>
                <a:spcPts val="0"/>
              </a:spcBef>
              <a:spcAft>
                <a:spcPts val="0"/>
              </a:spcAft>
              <a:buSzPts val="1400"/>
              <a:buFont typeface="Meiryo"/>
              <a:buNone/>
              <a:defRPr sz="1400">
                <a:latin typeface="Meiryo"/>
                <a:ea typeface="Meiryo"/>
                <a:cs typeface="Meiryo"/>
                <a:sym typeface="Meiryo"/>
              </a:defRPr>
            </a:lvl5pPr>
            <a:lvl6pPr lvl="5" algn="ctr">
              <a:lnSpc>
                <a:spcPct val="100000"/>
              </a:lnSpc>
              <a:spcBef>
                <a:spcPts val="0"/>
              </a:spcBef>
              <a:spcAft>
                <a:spcPts val="0"/>
              </a:spcAft>
              <a:buSzPts val="1400"/>
              <a:buFont typeface="Meiryo"/>
              <a:buNone/>
              <a:defRPr sz="1400">
                <a:latin typeface="Meiryo"/>
                <a:ea typeface="Meiryo"/>
                <a:cs typeface="Meiryo"/>
                <a:sym typeface="Meiryo"/>
              </a:defRPr>
            </a:lvl6pPr>
            <a:lvl7pPr lvl="6" algn="ctr">
              <a:lnSpc>
                <a:spcPct val="100000"/>
              </a:lnSpc>
              <a:spcBef>
                <a:spcPts val="0"/>
              </a:spcBef>
              <a:spcAft>
                <a:spcPts val="0"/>
              </a:spcAft>
              <a:buSzPts val="1400"/>
              <a:buFont typeface="Meiryo"/>
              <a:buNone/>
              <a:defRPr sz="1400">
                <a:latin typeface="Meiryo"/>
                <a:ea typeface="Meiryo"/>
                <a:cs typeface="Meiryo"/>
                <a:sym typeface="Meiryo"/>
              </a:defRPr>
            </a:lvl7pPr>
            <a:lvl8pPr lvl="7" algn="ctr">
              <a:lnSpc>
                <a:spcPct val="100000"/>
              </a:lnSpc>
              <a:spcBef>
                <a:spcPts val="0"/>
              </a:spcBef>
              <a:spcAft>
                <a:spcPts val="0"/>
              </a:spcAft>
              <a:buSzPts val="1400"/>
              <a:buFont typeface="Meiryo"/>
              <a:buNone/>
              <a:defRPr sz="1400">
                <a:latin typeface="Meiryo"/>
                <a:ea typeface="Meiryo"/>
                <a:cs typeface="Meiryo"/>
                <a:sym typeface="Meiryo"/>
              </a:defRPr>
            </a:lvl8pPr>
            <a:lvl9pPr lvl="8" algn="ctr">
              <a:lnSpc>
                <a:spcPct val="100000"/>
              </a:lnSpc>
              <a:spcBef>
                <a:spcPts val="0"/>
              </a:spcBef>
              <a:spcAft>
                <a:spcPts val="0"/>
              </a:spcAft>
              <a:buSzPts val="1400"/>
              <a:buFont typeface="Meiryo"/>
              <a:buNone/>
              <a:defRPr sz="1400">
                <a:latin typeface="Meiryo"/>
                <a:ea typeface="Meiryo"/>
                <a:cs typeface="Meiryo"/>
                <a:sym typeface="Meiryo"/>
              </a:defRPr>
            </a:lvl9pPr>
          </a:lstStyle>
          <a:p>
            <a:endParaRPr/>
          </a:p>
        </p:txBody>
      </p:sp>
      <p:sp>
        <p:nvSpPr>
          <p:cNvPr id="19" name="Google Shape;19;g11e997c7467_0_116"/>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20" name="Google Shape;20;g11e997c7467_0_116"/>
          <p:cNvSpPr/>
          <p:nvPr/>
        </p:nvSpPr>
        <p:spPr>
          <a:xfrm>
            <a:off x="1427125" y="3829650"/>
            <a:ext cx="7048500" cy="7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中央揃え]タイトル+テキスト">
  <p:cSld name="[中央揃え]タイトル+テキスト">
    <p:spTree>
      <p:nvGrpSpPr>
        <p:cNvPr id="1" name="Shape 58"/>
        <p:cNvGrpSpPr/>
        <p:nvPr/>
      </p:nvGrpSpPr>
      <p:grpSpPr>
        <a:xfrm>
          <a:off x="0" y="0"/>
          <a:ext cx="0" cy="0"/>
          <a:chOff x="0" y="0"/>
          <a:chExt cx="0" cy="0"/>
        </a:xfrm>
      </p:grpSpPr>
      <p:sp>
        <p:nvSpPr>
          <p:cNvPr id="59" name="Google Shape;59;g11e997c7467_0_157"/>
          <p:cNvSpPr txBox="1">
            <a:spLocks noGrp="1"/>
          </p:cNvSpPr>
          <p:nvPr>
            <p:ph type="sldNum" idx="12"/>
          </p:nvPr>
        </p:nvSpPr>
        <p:spPr>
          <a:xfrm>
            <a:off x="6996113" y="6356352"/>
            <a:ext cx="22290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
        <p:nvSpPr>
          <p:cNvPr id="60" name="Google Shape;60;g11e997c7467_0_157"/>
          <p:cNvSpPr txBox="1">
            <a:spLocks noGrp="1"/>
          </p:cNvSpPr>
          <p:nvPr>
            <p:ph type="body" idx="1"/>
          </p:nvPr>
        </p:nvSpPr>
        <p:spPr>
          <a:xfrm>
            <a:off x="631825" y="1239367"/>
            <a:ext cx="8642400" cy="3705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1" name="Google Shape;61;g11e997c7467_0_157"/>
          <p:cNvSpPr txBox="1">
            <a:spLocks noGrp="1"/>
          </p:cNvSpPr>
          <p:nvPr>
            <p:ph type="body" idx="2"/>
          </p:nvPr>
        </p:nvSpPr>
        <p:spPr>
          <a:xfrm>
            <a:off x="631825" y="1849999"/>
            <a:ext cx="8642400" cy="330600"/>
          </a:xfrm>
          <a:prstGeom prst="rect">
            <a:avLst/>
          </a:prstGeom>
          <a:noFill/>
          <a:ln>
            <a:noFill/>
          </a:ln>
        </p:spPr>
        <p:txBody>
          <a:bodyPr spcFirstLastPara="1" wrap="square" lIns="91425" tIns="45700" rIns="91425" bIns="45700" anchor="t" anchorCtr="1">
            <a:normAutofit/>
          </a:bodyPr>
          <a:lstStyle>
            <a:lvl1pPr marL="457200" marR="0" lvl="0" indent="-228600" algn="ctr">
              <a:lnSpc>
                <a:spcPct val="130000"/>
              </a:lnSpc>
              <a:spcBef>
                <a:spcPts val="720"/>
              </a:spcBef>
              <a:spcAft>
                <a:spcPts val="0"/>
              </a:spcAft>
              <a:buClr>
                <a:srgbClr val="AD0003"/>
              </a:buClr>
              <a:buSzPts val="1800"/>
              <a:buFont typeface="Calibri"/>
              <a:buNone/>
              <a:defRPr sz="1800" b="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2" name="Google Shape;62;g11e997c7467_0_157"/>
          <p:cNvSpPr txBox="1">
            <a:spLocks noGrp="1"/>
          </p:cNvSpPr>
          <p:nvPr>
            <p:ph type="title"/>
          </p:nvPr>
        </p:nvSpPr>
        <p:spPr>
          <a:xfrm>
            <a:off x="617130" y="571426"/>
            <a:ext cx="8668800" cy="299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g11e997c7467_0_157"/>
          <p:cNvSpPr txBox="1">
            <a:spLocks noGrp="1"/>
          </p:cNvSpPr>
          <p:nvPr>
            <p:ph type="body" idx="3"/>
          </p:nvPr>
        </p:nvSpPr>
        <p:spPr>
          <a:xfrm>
            <a:off x="631825" y="2514777"/>
            <a:ext cx="8642400" cy="294000"/>
          </a:xfrm>
          <a:prstGeom prst="rect">
            <a:avLst/>
          </a:prstGeom>
          <a:noFill/>
          <a:ln>
            <a:noFill/>
          </a:ln>
        </p:spPr>
        <p:txBody>
          <a:bodyPr spcFirstLastPara="1" wrap="square" lIns="91425" tIns="45700" rIns="91425" bIns="45700" anchor="t" anchorCtr="1">
            <a:normAutofit/>
          </a:bodyPr>
          <a:lstStyle>
            <a:lvl1pPr marL="457200" marR="0" lvl="0" indent="-228600" algn="ctr">
              <a:lnSpc>
                <a:spcPct val="130000"/>
              </a:lnSpc>
              <a:spcBef>
                <a:spcPts val="630"/>
              </a:spcBef>
              <a:spcAft>
                <a:spcPts val="0"/>
              </a:spcAft>
              <a:buClr>
                <a:srgbClr val="AD0003"/>
              </a:buClr>
              <a:buSzPts val="1575"/>
              <a:buFont typeface="Calibri"/>
              <a:buNone/>
              <a:defRPr sz="1575" b="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4" name="Google Shape;64;g11e997c7467_0_157"/>
          <p:cNvSpPr txBox="1">
            <a:spLocks noGrp="1"/>
          </p:cNvSpPr>
          <p:nvPr>
            <p:ph type="body" idx="4"/>
          </p:nvPr>
        </p:nvSpPr>
        <p:spPr>
          <a:xfrm>
            <a:off x="631825" y="3202487"/>
            <a:ext cx="8642400" cy="292200"/>
          </a:xfrm>
          <a:prstGeom prst="rect">
            <a:avLst/>
          </a:prstGeom>
          <a:noFill/>
          <a:ln>
            <a:noFill/>
          </a:ln>
        </p:spPr>
        <p:txBody>
          <a:bodyPr spcFirstLastPara="1" wrap="square" lIns="91425" tIns="45700" rIns="91425" bIns="45700" anchor="t" anchorCtr="1">
            <a:normAutofit/>
          </a:bodyPr>
          <a:lstStyle>
            <a:lvl1pPr marL="457200" marR="0" lvl="0" indent="-378650" algn="ctr">
              <a:lnSpc>
                <a:spcPct val="150000"/>
              </a:lnSpc>
              <a:spcBef>
                <a:spcPts val="0"/>
              </a:spcBef>
              <a:spcAft>
                <a:spcPts val="0"/>
              </a:spcAft>
              <a:buClr>
                <a:schemeClr val="dk1"/>
              </a:buClr>
              <a:buSzPts val="2363"/>
              <a:buFont typeface="Calibri"/>
              <a:buChar char="•"/>
              <a:defRPr sz="1575" b="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5" name="Google Shape;65;g11e997c7467_0_157"/>
          <p:cNvSpPr txBox="1">
            <a:spLocks noGrp="1"/>
          </p:cNvSpPr>
          <p:nvPr>
            <p:ph type="body" idx="5"/>
          </p:nvPr>
        </p:nvSpPr>
        <p:spPr>
          <a:xfrm>
            <a:off x="631825" y="4141436"/>
            <a:ext cx="8642400" cy="832800"/>
          </a:xfrm>
          <a:prstGeom prst="rect">
            <a:avLst/>
          </a:prstGeom>
          <a:noFill/>
          <a:ln>
            <a:noFill/>
          </a:ln>
        </p:spPr>
        <p:txBody>
          <a:bodyPr spcFirstLastPara="1" wrap="square" lIns="91425" tIns="45700" rIns="91425" bIns="45700" anchor="t" anchorCtr="1">
            <a:normAutofit/>
          </a:bodyPr>
          <a:lstStyle>
            <a:lvl1pPr marL="457200" marR="0" lvl="0" indent="-228600" algn="ctr">
              <a:lnSpc>
                <a:spcPct val="120000"/>
              </a:lnSpc>
              <a:spcBef>
                <a:spcPts val="630"/>
              </a:spcBef>
              <a:spcAft>
                <a:spcPts val="0"/>
              </a:spcAft>
              <a:buClr>
                <a:srgbClr val="AD0003"/>
              </a:buClr>
              <a:buSzPts val="1575"/>
              <a:buFont typeface="Calibri"/>
              <a:buNone/>
              <a:defRPr sz="1575" b="0" i="1">
                <a:solidFill>
                  <a:srgbClr val="3F3F3F"/>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6" name="Google Shape;66;g11e997c7467_0_157"/>
          <p:cNvSpPr txBox="1">
            <a:spLocks noGrp="1"/>
          </p:cNvSpPr>
          <p:nvPr>
            <p:ph type="body" idx="6"/>
          </p:nvPr>
        </p:nvSpPr>
        <p:spPr>
          <a:xfrm>
            <a:off x="631825" y="5382053"/>
            <a:ext cx="8642400" cy="477000"/>
          </a:xfrm>
          <a:prstGeom prst="rect">
            <a:avLst/>
          </a:prstGeom>
          <a:noFill/>
          <a:ln>
            <a:noFill/>
          </a:ln>
        </p:spPr>
        <p:txBody>
          <a:bodyPr spcFirstLastPara="1" wrap="square" lIns="91425" tIns="45700" rIns="91425" bIns="45700" anchor="t" anchorCtr="1">
            <a:normAutofit/>
          </a:bodyPr>
          <a:lstStyle>
            <a:lvl1pPr marL="457200" marR="0" lvl="0" indent="-228600" algn="ctr">
              <a:lnSpc>
                <a:spcPct val="120000"/>
              </a:lnSpc>
              <a:spcBef>
                <a:spcPts val="540"/>
              </a:spcBef>
              <a:spcAft>
                <a:spcPts val="0"/>
              </a:spcAft>
              <a:buClr>
                <a:srgbClr val="AD0003"/>
              </a:buClr>
              <a:buSzPts val="1350"/>
              <a:buFont typeface="Arial"/>
              <a:buNone/>
              <a:defRPr sz="1350" b="0">
                <a:solidFill>
                  <a:srgbClr val="787D7B"/>
                </a:solidFill>
                <a:latin typeface="Arial"/>
                <a:ea typeface="Arial"/>
                <a:cs typeface="Arial"/>
                <a:sym typeface="Arial"/>
              </a:defRPr>
            </a:lvl1pPr>
            <a:lvl2pPr marL="914400" lvl="1" indent="-381000" algn="ctr">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7" name="Google Shape;67;g11e997c7467_0_157"/>
          <p:cNvSpPr txBox="1">
            <a:spLocks noGrp="1"/>
          </p:cNvSpPr>
          <p:nvPr>
            <p:ph type="body" idx="7"/>
          </p:nvPr>
        </p:nvSpPr>
        <p:spPr>
          <a:xfrm>
            <a:off x="630374" y="3625612"/>
            <a:ext cx="8642400" cy="292200"/>
          </a:xfrm>
          <a:prstGeom prst="rect">
            <a:avLst/>
          </a:prstGeom>
          <a:noFill/>
          <a:ln>
            <a:noFill/>
          </a:ln>
        </p:spPr>
        <p:txBody>
          <a:bodyPr spcFirstLastPara="1" wrap="square" lIns="91425" tIns="45700" rIns="91425" bIns="45700" anchor="t" anchorCtr="1">
            <a:normAutofit/>
          </a:bodyPr>
          <a:lstStyle>
            <a:lvl1pPr marL="457200" marR="0" lvl="0" indent="-378650" algn="ctr">
              <a:lnSpc>
                <a:spcPct val="150000"/>
              </a:lnSpc>
              <a:spcBef>
                <a:spcPts val="0"/>
              </a:spcBef>
              <a:spcAft>
                <a:spcPts val="0"/>
              </a:spcAft>
              <a:buClr>
                <a:schemeClr val="dk1"/>
              </a:buClr>
              <a:buSzPts val="2363"/>
              <a:buFont typeface="Calibri"/>
              <a:buChar char="•"/>
              <a:defRPr sz="1575" b="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8" name="Google Shape;68;g11e997c7467_0_157"/>
          <p:cNvSpPr txBox="1">
            <a:spLocks noGrp="1"/>
          </p:cNvSpPr>
          <p:nvPr>
            <p:ph type="ftr" idx="11"/>
          </p:nvPr>
        </p:nvSpPr>
        <p:spPr>
          <a:xfrm>
            <a:off x="3281363" y="6356352"/>
            <a:ext cx="33432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6"/>
        <p:cNvGrpSpPr/>
        <p:nvPr/>
      </p:nvGrpSpPr>
      <p:grpSpPr>
        <a:xfrm>
          <a:off x="0" y="0"/>
          <a:ext cx="0" cy="0"/>
          <a:chOff x="0" y="0"/>
          <a:chExt cx="0" cy="0"/>
        </a:xfrm>
      </p:grpSpPr>
      <p:sp>
        <p:nvSpPr>
          <p:cNvPr id="27" name="Google Shape;27;g11e997c7467_0_120"/>
          <p:cNvSpPr/>
          <p:nvPr/>
        </p:nvSpPr>
        <p:spPr>
          <a:xfrm>
            <a:off x="539400" y="533750"/>
            <a:ext cx="8827200" cy="5784300"/>
          </a:xfrm>
          <a:prstGeom prst="roundRect">
            <a:avLst>
              <a:gd name="adj" fmla="val 2591"/>
            </a:avLst>
          </a:prstGeom>
          <a:solidFill>
            <a:srgbClr val="E5F6FF"/>
          </a:solidFill>
          <a:ln w="9525" cap="flat" cmpd="sng">
            <a:solidFill>
              <a:srgbClr val="007BB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g11e997c7467_0_120"/>
          <p:cNvSpPr txBox="1">
            <a:spLocks noGrp="1"/>
          </p:cNvSpPr>
          <p:nvPr>
            <p:ph type="title"/>
          </p:nvPr>
        </p:nvSpPr>
        <p:spPr>
          <a:xfrm>
            <a:off x="3047125" y="1994250"/>
            <a:ext cx="6319500" cy="2079300"/>
          </a:xfrm>
          <a:prstGeom prst="rect">
            <a:avLst/>
          </a:prstGeom>
          <a:noFill/>
          <a:ln>
            <a:noFill/>
          </a:ln>
        </p:spPr>
        <p:txBody>
          <a:bodyPr spcFirstLastPara="1" wrap="square" lIns="106650" tIns="106650" rIns="106650" bIns="106650" anchor="t" anchorCtr="0">
            <a:normAutofit/>
          </a:bodyPr>
          <a:lstStyle>
            <a:lvl1pPr lvl="0"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1pPr>
            <a:lvl2pPr lvl="1"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2pPr>
            <a:lvl3pPr lvl="2"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3pPr>
            <a:lvl4pPr lvl="3"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4pPr>
            <a:lvl5pPr lvl="4"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5pPr>
            <a:lvl6pPr lvl="5"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6pPr>
            <a:lvl7pPr lvl="6"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7pPr>
            <a:lvl8pPr lvl="7"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8pPr>
            <a:lvl9pPr lvl="8"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9pPr>
          </a:lstStyle>
          <a:p>
            <a:endParaRPr/>
          </a:p>
        </p:txBody>
      </p:sp>
      <p:sp>
        <p:nvSpPr>
          <p:cNvPr id="29" name="Google Shape;29;g11e997c7467_0_120"/>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30" name="Google Shape;30;g11e997c7467_0_120"/>
          <p:cNvSpPr/>
          <p:nvPr/>
        </p:nvSpPr>
        <p:spPr>
          <a:xfrm>
            <a:off x="-9450" y="625"/>
            <a:ext cx="2323200" cy="6858000"/>
          </a:xfrm>
          <a:prstGeom prst="rect">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81122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g11e997c7467_0_123"/>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lvl1pPr lvl="0" algn="l">
              <a:lnSpc>
                <a:spcPct val="100000"/>
              </a:lnSpc>
              <a:spcBef>
                <a:spcPts val="0"/>
              </a:spcBef>
              <a:spcAft>
                <a:spcPts val="0"/>
              </a:spcAft>
              <a:buClr>
                <a:srgbClr val="007BBB"/>
              </a:buClr>
              <a:buSzPts val="3300"/>
              <a:buFont typeface="Meiryo"/>
              <a:buNone/>
              <a:defRPr>
                <a:solidFill>
                  <a:srgbClr val="007BBB"/>
                </a:solidFill>
                <a:latin typeface="Meiryo"/>
                <a:ea typeface="Meiryo"/>
                <a:cs typeface="Meiryo"/>
                <a:sym typeface="Meiryo"/>
              </a:defRPr>
            </a:lvl1pPr>
            <a:lvl2pPr lvl="1" algn="l">
              <a:lnSpc>
                <a:spcPct val="100000"/>
              </a:lnSpc>
              <a:spcBef>
                <a:spcPts val="0"/>
              </a:spcBef>
              <a:spcAft>
                <a:spcPts val="0"/>
              </a:spcAft>
              <a:buSzPts val="3300"/>
              <a:buFont typeface="Meiryo"/>
              <a:buNone/>
              <a:defRPr>
                <a:latin typeface="Meiryo"/>
                <a:ea typeface="Meiryo"/>
                <a:cs typeface="Meiryo"/>
                <a:sym typeface="Meiryo"/>
              </a:defRPr>
            </a:lvl2pPr>
            <a:lvl3pPr lvl="2" algn="l">
              <a:lnSpc>
                <a:spcPct val="100000"/>
              </a:lnSpc>
              <a:spcBef>
                <a:spcPts val="0"/>
              </a:spcBef>
              <a:spcAft>
                <a:spcPts val="0"/>
              </a:spcAft>
              <a:buSzPts val="3300"/>
              <a:buFont typeface="Meiryo"/>
              <a:buNone/>
              <a:defRPr>
                <a:latin typeface="Meiryo"/>
                <a:ea typeface="Meiryo"/>
                <a:cs typeface="Meiryo"/>
                <a:sym typeface="Meiryo"/>
              </a:defRPr>
            </a:lvl3pPr>
            <a:lvl4pPr lvl="3" algn="l">
              <a:lnSpc>
                <a:spcPct val="100000"/>
              </a:lnSpc>
              <a:spcBef>
                <a:spcPts val="0"/>
              </a:spcBef>
              <a:spcAft>
                <a:spcPts val="0"/>
              </a:spcAft>
              <a:buSzPts val="3300"/>
              <a:buFont typeface="Meiryo"/>
              <a:buNone/>
              <a:defRPr>
                <a:latin typeface="Meiryo"/>
                <a:ea typeface="Meiryo"/>
                <a:cs typeface="Meiryo"/>
                <a:sym typeface="Meiryo"/>
              </a:defRPr>
            </a:lvl4pPr>
            <a:lvl5pPr lvl="4" algn="l">
              <a:lnSpc>
                <a:spcPct val="100000"/>
              </a:lnSpc>
              <a:spcBef>
                <a:spcPts val="0"/>
              </a:spcBef>
              <a:spcAft>
                <a:spcPts val="0"/>
              </a:spcAft>
              <a:buSzPts val="3300"/>
              <a:buFont typeface="Meiryo"/>
              <a:buNone/>
              <a:defRPr>
                <a:latin typeface="Meiryo"/>
                <a:ea typeface="Meiryo"/>
                <a:cs typeface="Meiryo"/>
                <a:sym typeface="Meiryo"/>
              </a:defRPr>
            </a:lvl5pPr>
            <a:lvl6pPr lvl="5" algn="l">
              <a:lnSpc>
                <a:spcPct val="100000"/>
              </a:lnSpc>
              <a:spcBef>
                <a:spcPts val="0"/>
              </a:spcBef>
              <a:spcAft>
                <a:spcPts val="0"/>
              </a:spcAft>
              <a:buSzPts val="3300"/>
              <a:buFont typeface="Meiryo"/>
              <a:buNone/>
              <a:defRPr>
                <a:latin typeface="Meiryo"/>
                <a:ea typeface="Meiryo"/>
                <a:cs typeface="Meiryo"/>
                <a:sym typeface="Meiryo"/>
              </a:defRPr>
            </a:lvl6pPr>
            <a:lvl7pPr lvl="6" algn="l">
              <a:lnSpc>
                <a:spcPct val="100000"/>
              </a:lnSpc>
              <a:spcBef>
                <a:spcPts val="0"/>
              </a:spcBef>
              <a:spcAft>
                <a:spcPts val="0"/>
              </a:spcAft>
              <a:buSzPts val="3300"/>
              <a:buFont typeface="Meiryo"/>
              <a:buNone/>
              <a:defRPr>
                <a:latin typeface="Meiryo"/>
                <a:ea typeface="Meiryo"/>
                <a:cs typeface="Meiryo"/>
                <a:sym typeface="Meiryo"/>
              </a:defRPr>
            </a:lvl7pPr>
            <a:lvl8pPr lvl="7" algn="l">
              <a:lnSpc>
                <a:spcPct val="100000"/>
              </a:lnSpc>
              <a:spcBef>
                <a:spcPts val="0"/>
              </a:spcBef>
              <a:spcAft>
                <a:spcPts val="0"/>
              </a:spcAft>
              <a:buSzPts val="3300"/>
              <a:buFont typeface="Meiryo"/>
              <a:buNone/>
              <a:defRPr>
                <a:latin typeface="Meiryo"/>
                <a:ea typeface="Meiryo"/>
                <a:cs typeface="Meiryo"/>
                <a:sym typeface="Meiryo"/>
              </a:defRPr>
            </a:lvl8pPr>
            <a:lvl9pPr lvl="8" algn="l">
              <a:lnSpc>
                <a:spcPct val="100000"/>
              </a:lnSpc>
              <a:spcBef>
                <a:spcPts val="0"/>
              </a:spcBef>
              <a:spcAft>
                <a:spcPts val="0"/>
              </a:spcAft>
              <a:buSzPts val="3300"/>
              <a:buFont typeface="Meiryo"/>
              <a:buNone/>
              <a:defRPr>
                <a:latin typeface="Meiryo"/>
                <a:ea typeface="Meiryo"/>
                <a:cs typeface="Meiryo"/>
                <a:sym typeface="Meiryo"/>
              </a:defRPr>
            </a:lvl9pPr>
          </a:lstStyle>
          <a:p>
            <a:endParaRPr/>
          </a:p>
        </p:txBody>
      </p:sp>
      <p:sp>
        <p:nvSpPr>
          <p:cNvPr id="23" name="Google Shape;23;g11e997c7467_0_123"/>
          <p:cNvSpPr txBox="1">
            <a:spLocks noGrp="1"/>
          </p:cNvSpPr>
          <p:nvPr>
            <p:ph type="body" idx="1"/>
          </p:nvPr>
        </p:nvSpPr>
        <p:spPr>
          <a:xfrm>
            <a:off x="337675" y="1151399"/>
            <a:ext cx="9230700" cy="5066100"/>
          </a:xfrm>
          <a:prstGeom prst="rect">
            <a:avLst/>
          </a:prstGeom>
          <a:noFill/>
          <a:ln>
            <a:noFill/>
          </a:ln>
        </p:spPr>
        <p:txBody>
          <a:bodyPr spcFirstLastPara="1" wrap="square" lIns="106650" tIns="106650" rIns="106650" bIns="106650" anchor="t" anchorCtr="0">
            <a:normAutofit/>
          </a:bodyPr>
          <a:lstStyle>
            <a:lvl1pPr marL="457200" lvl="0" indent="-361950" algn="l">
              <a:lnSpc>
                <a:spcPct val="115000"/>
              </a:lnSpc>
              <a:spcBef>
                <a:spcPts val="0"/>
              </a:spcBef>
              <a:spcAft>
                <a:spcPts val="0"/>
              </a:spcAft>
              <a:buSzPts val="2100"/>
              <a:buFont typeface="Meiryo"/>
              <a:buChar char="●"/>
              <a:defRPr>
                <a:latin typeface="Meiryo"/>
                <a:ea typeface="Meiryo"/>
                <a:cs typeface="Meiryo"/>
                <a:sym typeface="Meiryo"/>
              </a:defRPr>
            </a:lvl1pPr>
            <a:lvl2pPr marL="914400" lvl="1" indent="-330200" algn="l">
              <a:lnSpc>
                <a:spcPct val="115000"/>
              </a:lnSpc>
              <a:spcBef>
                <a:spcPts val="0"/>
              </a:spcBef>
              <a:spcAft>
                <a:spcPts val="0"/>
              </a:spcAft>
              <a:buSzPts val="1600"/>
              <a:buFont typeface="Meiryo"/>
              <a:buChar char="○"/>
              <a:defRPr>
                <a:latin typeface="Meiryo"/>
                <a:ea typeface="Meiryo"/>
                <a:cs typeface="Meiryo"/>
                <a:sym typeface="Meiryo"/>
              </a:defRPr>
            </a:lvl2pPr>
            <a:lvl3pPr marL="1371600" lvl="2" indent="-330200" algn="l">
              <a:lnSpc>
                <a:spcPct val="115000"/>
              </a:lnSpc>
              <a:spcBef>
                <a:spcPts val="0"/>
              </a:spcBef>
              <a:spcAft>
                <a:spcPts val="0"/>
              </a:spcAft>
              <a:buSzPts val="1600"/>
              <a:buFont typeface="Meiryo"/>
              <a:buChar char="■"/>
              <a:defRPr>
                <a:latin typeface="Meiryo"/>
                <a:ea typeface="Meiryo"/>
                <a:cs typeface="Meiryo"/>
                <a:sym typeface="Meiryo"/>
              </a:defRPr>
            </a:lvl3pPr>
            <a:lvl4pPr marL="1828800" lvl="3" indent="-330200" algn="l">
              <a:lnSpc>
                <a:spcPct val="115000"/>
              </a:lnSpc>
              <a:spcBef>
                <a:spcPts val="0"/>
              </a:spcBef>
              <a:spcAft>
                <a:spcPts val="0"/>
              </a:spcAft>
              <a:buSzPts val="1600"/>
              <a:buFont typeface="Meiryo"/>
              <a:buChar char="●"/>
              <a:defRPr>
                <a:latin typeface="Meiryo"/>
                <a:ea typeface="Meiryo"/>
                <a:cs typeface="Meiryo"/>
                <a:sym typeface="Meiryo"/>
              </a:defRPr>
            </a:lvl4pPr>
            <a:lvl5pPr marL="2286000" lvl="4" indent="-330200" algn="l">
              <a:lnSpc>
                <a:spcPct val="115000"/>
              </a:lnSpc>
              <a:spcBef>
                <a:spcPts val="0"/>
              </a:spcBef>
              <a:spcAft>
                <a:spcPts val="0"/>
              </a:spcAft>
              <a:buSzPts val="1600"/>
              <a:buFont typeface="Meiryo"/>
              <a:buChar char="○"/>
              <a:defRPr>
                <a:latin typeface="Meiryo"/>
                <a:ea typeface="Meiryo"/>
                <a:cs typeface="Meiryo"/>
                <a:sym typeface="Meiryo"/>
              </a:defRPr>
            </a:lvl5pPr>
            <a:lvl6pPr marL="2743200" lvl="5" indent="-330200" algn="l">
              <a:lnSpc>
                <a:spcPct val="115000"/>
              </a:lnSpc>
              <a:spcBef>
                <a:spcPts val="0"/>
              </a:spcBef>
              <a:spcAft>
                <a:spcPts val="0"/>
              </a:spcAft>
              <a:buSzPts val="1600"/>
              <a:buFont typeface="Meiryo"/>
              <a:buChar char="■"/>
              <a:defRPr>
                <a:latin typeface="Meiryo"/>
                <a:ea typeface="Meiryo"/>
                <a:cs typeface="Meiryo"/>
                <a:sym typeface="Meiryo"/>
              </a:defRPr>
            </a:lvl6pPr>
            <a:lvl7pPr marL="3200400" lvl="6" indent="-330200" algn="l">
              <a:lnSpc>
                <a:spcPct val="115000"/>
              </a:lnSpc>
              <a:spcBef>
                <a:spcPts val="0"/>
              </a:spcBef>
              <a:spcAft>
                <a:spcPts val="0"/>
              </a:spcAft>
              <a:buSzPts val="1600"/>
              <a:buFont typeface="Meiryo"/>
              <a:buChar char="●"/>
              <a:defRPr>
                <a:latin typeface="Meiryo"/>
                <a:ea typeface="Meiryo"/>
                <a:cs typeface="Meiryo"/>
                <a:sym typeface="Meiryo"/>
              </a:defRPr>
            </a:lvl7pPr>
            <a:lvl8pPr marL="3657600" lvl="7" indent="-330200" algn="l">
              <a:lnSpc>
                <a:spcPct val="115000"/>
              </a:lnSpc>
              <a:spcBef>
                <a:spcPts val="0"/>
              </a:spcBef>
              <a:spcAft>
                <a:spcPts val="0"/>
              </a:spcAft>
              <a:buSzPts val="1600"/>
              <a:buFont typeface="Meiryo"/>
              <a:buChar char="○"/>
              <a:defRPr>
                <a:latin typeface="Meiryo"/>
                <a:ea typeface="Meiryo"/>
                <a:cs typeface="Meiryo"/>
                <a:sym typeface="Meiryo"/>
              </a:defRPr>
            </a:lvl8pPr>
            <a:lvl9pPr marL="4114800" lvl="8" indent="-330200" algn="l">
              <a:lnSpc>
                <a:spcPct val="115000"/>
              </a:lnSpc>
              <a:spcBef>
                <a:spcPts val="0"/>
              </a:spcBef>
              <a:spcAft>
                <a:spcPts val="0"/>
              </a:spcAft>
              <a:buSzPts val="1600"/>
              <a:buFont typeface="Meiryo"/>
              <a:buChar char="■"/>
              <a:defRPr>
                <a:latin typeface="Meiryo"/>
                <a:ea typeface="Meiryo"/>
                <a:cs typeface="Meiryo"/>
                <a:sym typeface="Meiryo"/>
              </a:defRPr>
            </a:lvl9pPr>
          </a:lstStyle>
          <a:p>
            <a:endParaRPr/>
          </a:p>
        </p:txBody>
      </p:sp>
      <p:sp>
        <p:nvSpPr>
          <p:cNvPr id="24" name="Google Shape;24;g11e997c7467_0_123"/>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25" name="Google Shape;25;g11e997c7467_0_123"/>
          <p:cNvSpPr/>
          <p:nvPr/>
        </p:nvSpPr>
        <p:spPr>
          <a:xfrm>
            <a:off x="337675" y="221900"/>
            <a:ext cx="64200" cy="763500"/>
          </a:xfrm>
          <a:prstGeom prst="rect">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g11e997c7467_0_127"/>
          <p:cNvSpPr txBox="1">
            <a:spLocks noGrp="1"/>
          </p:cNvSpPr>
          <p:nvPr>
            <p:ph type="title"/>
          </p:nvPr>
        </p:nvSpPr>
        <p:spPr>
          <a:xfrm>
            <a:off x="337675" y="593367"/>
            <a:ext cx="9230700" cy="763500"/>
          </a:xfrm>
          <a:prstGeom prst="rect">
            <a:avLst/>
          </a:prstGeom>
          <a:noFill/>
          <a:ln>
            <a:noFill/>
          </a:ln>
        </p:spPr>
        <p:txBody>
          <a:bodyPr spcFirstLastPara="1" wrap="square" lIns="106650" tIns="106650" rIns="106650" bIns="106650" anchor="t" anchorCtr="0">
            <a:normAutofit/>
          </a:bodyPr>
          <a:lstStyle>
            <a:lvl1pPr lvl="0" algn="l">
              <a:lnSpc>
                <a:spcPct val="100000"/>
              </a:lnSpc>
              <a:spcBef>
                <a:spcPts val="0"/>
              </a:spcBef>
              <a:spcAft>
                <a:spcPts val="0"/>
              </a:spcAft>
              <a:buSzPts val="3300"/>
              <a:buNone/>
              <a:defRPr/>
            </a:lvl1pPr>
            <a:lvl2pPr lvl="1" algn="l">
              <a:lnSpc>
                <a:spcPct val="100000"/>
              </a:lnSpc>
              <a:spcBef>
                <a:spcPts val="0"/>
              </a:spcBef>
              <a:spcAft>
                <a:spcPts val="0"/>
              </a:spcAft>
              <a:buSzPts val="3300"/>
              <a:buNone/>
              <a:defRPr/>
            </a:lvl2pPr>
            <a:lvl3pPr lvl="2" algn="l">
              <a:lnSpc>
                <a:spcPct val="100000"/>
              </a:lnSpc>
              <a:spcBef>
                <a:spcPts val="0"/>
              </a:spcBef>
              <a:spcAft>
                <a:spcPts val="0"/>
              </a:spcAft>
              <a:buSzPts val="3300"/>
              <a:buNone/>
              <a:defRPr/>
            </a:lvl3pPr>
            <a:lvl4pPr lvl="3" algn="l">
              <a:lnSpc>
                <a:spcPct val="100000"/>
              </a:lnSpc>
              <a:spcBef>
                <a:spcPts val="0"/>
              </a:spcBef>
              <a:spcAft>
                <a:spcPts val="0"/>
              </a:spcAft>
              <a:buSzPts val="3300"/>
              <a:buNone/>
              <a:defRPr/>
            </a:lvl4pPr>
            <a:lvl5pPr lvl="4" algn="l">
              <a:lnSpc>
                <a:spcPct val="100000"/>
              </a:lnSpc>
              <a:spcBef>
                <a:spcPts val="0"/>
              </a:spcBef>
              <a:spcAft>
                <a:spcPts val="0"/>
              </a:spcAft>
              <a:buSzPts val="3300"/>
              <a:buNone/>
              <a:defRPr/>
            </a:lvl5pPr>
            <a:lvl6pPr lvl="5" algn="l">
              <a:lnSpc>
                <a:spcPct val="100000"/>
              </a:lnSpc>
              <a:spcBef>
                <a:spcPts val="0"/>
              </a:spcBef>
              <a:spcAft>
                <a:spcPts val="0"/>
              </a:spcAft>
              <a:buSzPts val="3300"/>
              <a:buNone/>
              <a:defRPr/>
            </a:lvl6pPr>
            <a:lvl7pPr lvl="6" algn="l">
              <a:lnSpc>
                <a:spcPct val="100000"/>
              </a:lnSpc>
              <a:spcBef>
                <a:spcPts val="0"/>
              </a:spcBef>
              <a:spcAft>
                <a:spcPts val="0"/>
              </a:spcAft>
              <a:buSzPts val="3300"/>
              <a:buNone/>
              <a:defRPr/>
            </a:lvl7pPr>
            <a:lvl8pPr lvl="7" algn="l">
              <a:lnSpc>
                <a:spcPct val="100000"/>
              </a:lnSpc>
              <a:spcBef>
                <a:spcPts val="0"/>
              </a:spcBef>
              <a:spcAft>
                <a:spcPts val="0"/>
              </a:spcAft>
              <a:buSzPts val="3300"/>
              <a:buNone/>
              <a:defRPr/>
            </a:lvl8pPr>
            <a:lvl9pPr lvl="8" algn="l">
              <a:lnSpc>
                <a:spcPct val="100000"/>
              </a:lnSpc>
              <a:spcBef>
                <a:spcPts val="0"/>
              </a:spcBef>
              <a:spcAft>
                <a:spcPts val="0"/>
              </a:spcAft>
              <a:buSzPts val="3300"/>
              <a:buNone/>
              <a:defRPr/>
            </a:lvl9pPr>
          </a:lstStyle>
          <a:p>
            <a:endParaRPr/>
          </a:p>
        </p:txBody>
      </p:sp>
      <p:sp>
        <p:nvSpPr>
          <p:cNvPr id="33" name="Google Shape;33;g11e997c7467_0_127"/>
          <p:cNvSpPr txBox="1">
            <a:spLocks noGrp="1"/>
          </p:cNvSpPr>
          <p:nvPr>
            <p:ph type="body" idx="1"/>
          </p:nvPr>
        </p:nvSpPr>
        <p:spPr>
          <a:xfrm>
            <a:off x="337675" y="1536633"/>
            <a:ext cx="4333200" cy="4555200"/>
          </a:xfrm>
          <a:prstGeom prst="rect">
            <a:avLst/>
          </a:prstGeom>
          <a:noFill/>
          <a:ln>
            <a:noFill/>
          </a:ln>
        </p:spPr>
        <p:txBody>
          <a:bodyPr spcFirstLastPara="1" wrap="square" lIns="106650" tIns="106650" rIns="106650" bIns="106650" anchor="t" anchorCtr="0">
            <a:normAutofit/>
          </a:bodyPr>
          <a:lstStyle>
            <a:lvl1pPr marL="457200" lvl="0" indent="-330200" algn="l">
              <a:lnSpc>
                <a:spcPct val="115000"/>
              </a:lnSpc>
              <a:spcBef>
                <a:spcPts val="0"/>
              </a:spcBef>
              <a:spcAft>
                <a:spcPts val="0"/>
              </a:spcAft>
              <a:buSzPts val="1600"/>
              <a:buChar char="●"/>
              <a:defRPr sz="16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34" name="Google Shape;34;g11e997c7467_0_127"/>
          <p:cNvSpPr txBox="1">
            <a:spLocks noGrp="1"/>
          </p:cNvSpPr>
          <p:nvPr>
            <p:ph type="body" idx="2"/>
          </p:nvPr>
        </p:nvSpPr>
        <p:spPr>
          <a:xfrm>
            <a:off x="5235100" y="1536633"/>
            <a:ext cx="4333200" cy="4555200"/>
          </a:xfrm>
          <a:prstGeom prst="rect">
            <a:avLst/>
          </a:prstGeom>
          <a:noFill/>
          <a:ln>
            <a:noFill/>
          </a:ln>
        </p:spPr>
        <p:txBody>
          <a:bodyPr spcFirstLastPara="1" wrap="square" lIns="106650" tIns="106650" rIns="106650" bIns="106650" anchor="t" anchorCtr="0">
            <a:normAutofit/>
          </a:bodyPr>
          <a:lstStyle>
            <a:lvl1pPr marL="457200" lvl="0" indent="-330200" algn="l">
              <a:lnSpc>
                <a:spcPct val="115000"/>
              </a:lnSpc>
              <a:spcBef>
                <a:spcPts val="0"/>
              </a:spcBef>
              <a:spcAft>
                <a:spcPts val="0"/>
              </a:spcAft>
              <a:buSzPts val="1600"/>
              <a:buChar char="●"/>
              <a:defRPr sz="16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35" name="Google Shape;35;g11e997c7467_0_127"/>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g11e997c7467_0_135"/>
          <p:cNvSpPr txBox="1">
            <a:spLocks noGrp="1"/>
          </p:cNvSpPr>
          <p:nvPr>
            <p:ph type="title"/>
          </p:nvPr>
        </p:nvSpPr>
        <p:spPr>
          <a:xfrm>
            <a:off x="337675" y="740800"/>
            <a:ext cx="3042000" cy="1007700"/>
          </a:xfrm>
          <a:prstGeom prst="rect">
            <a:avLst/>
          </a:prstGeom>
          <a:noFill/>
          <a:ln>
            <a:noFill/>
          </a:ln>
        </p:spPr>
        <p:txBody>
          <a:bodyPr spcFirstLastPara="1" wrap="square" lIns="106650" tIns="106650" rIns="106650" bIns="106650" anchor="b" anchorCtr="0">
            <a:norm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sz="2800"/>
            </a:lvl2pPr>
            <a:lvl3pPr lvl="2" algn="l">
              <a:lnSpc>
                <a:spcPct val="100000"/>
              </a:lnSpc>
              <a:spcBef>
                <a:spcPts val="0"/>
              </a:spcBef>
              <a:spcAft>
                <a:spcPts val="0"/>
              </a:spcAft>
              <a:buSzPts val="2800"/>
              <a:buNone/>
              <a:defRPr sz="2800"/>
            </a:lvl3pPr>
            <a:lvl4pPr lvl="3" algn="l">
              <a:lnSpc>
                <a:spcPct val="100000"/>
              </a:lnSpc>
              <a:spcBef>
                <a:spcPts val="0"/>
              </a:spcBef>
              <a:spcAft>
                <a:spcPts val="0"/>
              </a:spcAft>
              <a:buSzPts val="2800"/>
              <a:buNone/>
              <a:defRPr sz="2800"/>
            </a:lvl4pPr>
            <a:lvl5pPr lvl="4" algn="l">
              <a:lnSpc>
                <a:spcPct val="100000"/>
              </a:lnSpc>
              <a:spcBef>
                <a:spcPts val="0"/>
              </a:spcBef>
              <a:spcAft>
                <a:spcPts val="0"/>
              </a:spcAft>
              <a:buSzPts val="2800"/>
              <a:buNone/>
              <a:defRPr sz="2800"/>
            </a:lvl5pPr>
            <a:lvl6pPr lvl="5" algn="l">
              <a:lnSpc>
                <a:spcPct val="100000"/>
              </a:lnSpc>
              <a:spcBef>
                <a:spcPts val="0"/>
              </a:spcBef>
              <a:spcAft>
                <a:spcPts val="0"/>
              </a:spcAft>
              <a:buSzPts val="2800"/>
              <a:buNone/>
              <a:defRPr sz="2800"/>
            </a:lvl6pPr>
            <a:lvl7pPr lvl="6" algn="l">
              <a:lnSpc>
                <a:spcPct val="100000"/>
              </a:lnSpc>
              <a:spcBef>
                <a:spcPts val="0"/>
              </a:spcBef>
              <a:spcAft>
                <a:spcPts val="0"/>
              </a:spcAft>
              <a:buSzPts val="2800"/>
              <a:buNone/>
              <a:defRPr sz="2800"/>
            </a:lvl7pPr>
            <a:lvl8pPr lvl="7" algn="l">
              <a:lnSpc>
                <a:spcPct val="100000"/>
              </a:lnSpc>
              <a:spcBef>
                <a:spcPts val="0"/>
              </a:spcBef>
              <a:spcAft>
                <a:spcPts val="0"/>
              </a:spcAft>
              <a:buSzPts val="2800"/>
              <a:buNone/>
              <a:defRPr sz="2800"/>
            </a:lvl8pPr>
            <a:lvl9pPr lvl="8" algn="l">
              <a:lnSpc>
                <a:spcPct val="100000"/>
              </a:lnSpc>
              <a:spcBef>
                <a:spcPts val="0"/>
              </a:spcBef>
              <a:spcAft>
                <a:spcPts val="0"/>
              </a:spcAft>
              <a:buSzPts val="2800"/>
              <a:buNone/>
              <a:defRPr sz="2800"/>
            </a:lvl9pPr>
          </a:lstStyle>
          <a:p>
            <a:endParaRPr/>
          </a:p>
        </p:txBody>
      </p:sp>
      <p:sp>
        <p:nvSpPr>
          <p:cNvPr id="38" name="Google Shape;38;g11e997c7467_0_135"/>
          <p:cNvSpPr txBox="1">
            <a:spLocks noGrp="1"/>
          </p:cNvSpPr>
          <p:nvPr>
            <p:ph type="body" idx="1"/>
          </p:nvPr>
        </p:nvSpPr>
        <p:spPr>
          <a:xfrm>
            <a:off x="337675" y="1852800"/>
            <a:ext cx="3042000" cy="4239300"/>
          </a:xfrm>
          <a:prstGeom prst="rect">
            <a:avLst/>
          </a:prstGeom>
          <a:noFill/>
          <a:ln>
            <a:noFill/>
          </a:ln>
        </p:spPr>
        <p:txBody>
          <a:bodyPr spcFirstLastPara="1" wrap="square" lIns="106650" tIns="106650" rIns="106650" bIns="106650" anchor="t" anchorCtr="0">
            <a:norm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39" name="Google Shape;39;g11e997c7467_0_135"/>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
        <p:cNvGrpSpPr/>
        <p:nvPr/>
      </p:nvGrpSpPr>
      <p:grpSpPr>
        <a:xfrm>
          <a:off x="0" y="0"/>
          <a:ext cx="0" cy="0"/>
          <a:chOff x="0" y="0"/>
          <a:chExt cx="0" cy="0"/>
        </a:xfrm>
      </p:grpSpPr>
      <p:sp>
        <p:nvSpPr>
          <p:cNvPr id="41" name="Google Shape;41;g11e997c7467_0_139"/>
          <p:cNvSpPr txBox="1">
            <a:spLocks noGrp="1"/>
          </p:cNvSpPr>
          <p:nvPr>
            <p:ph type="title"/>
          </p:nvPr>
        </p:nvSpPr>
        <p:spPr>
          <a:xfrm>
            <a:off x="531104" y="600200"/>
            <a:ext cx="6898500" cy="5454300"/>
          </a:xfrm>
          <a:prstGeom prst="rect">
            <a:avLst/>
          </a:prstGeom>
          <a:noFill/>
          <a:ln>
            <a:noFill/>
          </a:ln>
        </p:spPr>
        <p:txBody>
          <a:bodyPr spcFirstLastPara="1" wrap="square" lIns="106650" tIns="106650" rIns="106650" bIns="106650" anchor="ctr" anchorCtr="0">
            <a:normAutofit/>
          </a:bodyPr>
          <a:lstStyle>
            <a:lvl1pPr lvl="0" algn="l">
              <a:lnSpc>
                <a:spcPct val="100000"/>
              </a:lnSpc>
              <a:spcBef>
                <a:spcPts val="0"/>
              </a:spcBef>
              <a:spcAft>
                <a:spcPts val="0"/>
              </a:spcAft>
              <a:buSzPts val="5600"/>
              <a:buNone/>
              <a:defRPr sz="5600"/>
            </a:lvl1pPr>
            <a:lvl2pPr lvl="1" algn="l">
              <a:lnSpc>
                <a:spcPct val="100000"/>
              </a:lnSpc>
              <a:spcBef>
                <a:spcPts val="0"/>
              </a:spcBef>
              <a:spcAft>
                <a:spcPts val="0"/>
              </a:spcAft>
              <a:buSzPts val="5600"/>
              <a:buNone/>
              <a:defRPr sz="5600"/>
            </a:lvl2pPr>
            <a:lvl3pPr lvl="2" algn="l">
              <a:lnSpc>
                <a:spcPct val="100000"/>
              </a:lnSpc>
              <a:spcBef>
                <a:spcPts val="0"/>
              </a:spcBef>
              <a:spcAft>
                <a:spcPts val="0"/>
              </a:spcAft>
              <a:buSzPts val="5600"/>
              <a:buNone/>
              <a:defRPr sz="5600"/>
            </a:lvl3pPr>
            <a:lvl4pPr lvl="3" algn="l">
              <a:lnSpc>
                <a:spcPct val="100000"/>
              </a:lnSpc>
              <a:spcBef>
                <a:spcPts val="0"/>
              </a:spcBef>
              <a:spcAft>
                <a:spcPts val="0"/>
              </a:spcAft>
              <a:buSzPts val="5600"/>
              <a:buNone/>
              <a:defRPr sz="5600"/>
            </a:lvl4pPr>
            <a:lvl5pPr lvl="4" algn="l">
              <a:lnSpc>
                <a:spcPct val="100000"/>
              </a:lnSpc>
              <a:spcBef>
                <a:spcPts val="0"/>
              </a:spcBef>
              <a:spcAft>
                <a:spcPts val="0"/>
              </a:spcAft>
              <a:buSzPts val="5600"/>
              <a:buNone/>
              <a:defRPr sz="5600"/>
            </a:lvl5pPr>
            <a:lvl6pPr lvl="5" algn="l">
              <a:lnSpc>
                <a:spcPct val="100000"/>
              </a:lnSpc>
              <a:spcBef>
                <a:spcPts val="0"/>
              </a:spcBef>
              <a:spcAft>
                <a:spcPts val="0"/>
              </a:spcAft>
              <a:buSzPts val="5600"/>
              <a:buNone/>
              <a:defRPr sz="5600"/>
            </a:lvl6pPr>
            <a:lvl7pPr lvl="6" algn="l">
              <a:lnSpc>
                <a:spcPct val="100000"/>
              </a:lnSpc>
              <a:spcBef>
                <a:spcPts val="0"/>
              </a:spcBef>
              <a:spcAft>
                <a:spcPts val="0"/>
              </a:spcAft>
              <a:buSzPts val="5600"/>
              <a:buNone/>
              <a:defRPr sz="5600"/>
            </a:lvl7pPr>
            <a:lvl8pPr lvl="7" algn="l">
              <a:lnSpc>
                <a:spcPct val="100000"/>
              </a:lnSpc>
              <a:spcBef>
                <a:spcPts val="0"/>
              </a:spcBef>
              <a:spcAft>
                <a:spcPts val="0"/>
              </a:spcAft>
              <a:buSzPts val="5600"/>
              <a:buNone/>
              <a:defRPr sz="5600"/>
            </a:lvl8pPr>
            <a:lvl9pPr lvl="8" algn="l">
              <a:lnSpc>
                <a:spcPct val="100000"/>
              </a:lnSpc>
              <a:spcBef>
                <a:spcPts val="0"/>
              </a:spcBef>
              <a:spcAft>
                <a:spcPts val="0"/>
              </a:spcAft>
              <a:buSzPts val="5600"/>
              <a:buNone/>
              <a:defRPr sz="5600"/>
            </a:lvl9pPr>
          </a:lstStyle>
          <a:p>
            <a:endParaRPr/>
          </a:p>
        </p:txBody>
      </p:sp>
      <p:sp>
        <p:nvSpPr>
          <p:cNvPr id="42" name="Google Shape;42;g11e997c7467_0_139"/>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g11e997c7467_0_142"/>
          <p:cNvSpPr/>
          <p:nvPr/>
        </p:nvSpPr>
        <p:spPr>
          <a:xfrm>
            <a:off x="4953000" y="-167"/>
            <a:ext cx="4953000" cy="6858000"/>
          </a:xfrm>
          <a:prstGeom prst="rect">
            <a:avLst/>
          </a:prstGeom>
          <a:solidFill>
            <a:schemeClr val="lt2"/>
          </a:solidFill>
          <a:ln>
            <a:noFill/>
          </a:ln>
        </p:spPr>
        <p:txBody>
          <a:bodyPr spcFirstLastPara="1" wrap="square" lIns="106650" tIns="106650" rIns="106650" bIns="1066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g11e997c7467_0_142"/>
          <p:cNvSpPr txBox="1">
            <a:spLocks noGrp="1"/>
          </p:cNvSpPr>
          <p:nvPr>
            <p:ph type="title"/>
          </p:nvPr>
        </p:nvSpPr>
        <p:spPr>
          <a:xfrm>
            <a:off x="287625" y="1644233"/>
            <a:ext cx="4382400" cy="1976400"/>
          </a:xfrm>
          <a:prstGeom prst="rect">
            <a:avLst/>
          </a:prstGeom>
          <a:noFill/>
          <a:ln>
            <a:noFill/>
          </a:ln>
        </p:spPr>
        <p:txBody>
          <a:bodyPr spcFirstLastPara="1" wrap="square" lIns="106650" tIns="106650" rIns="106650" bIns="106650" anchor="b" anchorCtr="0">
            <a:normAutofit/>
          </a:bodyPr>
          <a:lstStyle>
            <a:lvl1pPr lvl="0" algn="ctr">
              <a:lnSpc>
                <a:spcPct val="100000"/>
              </a:lnSpc>
              <a:spcBef>
                <a:spcPts val="0"/>
              </a:spcBef>
              <a:spcAft>
                <a:spcPts val="0"/>
              </a:spcAft>
              <a:buSzPts val="4900"/>
              <a:buNone/>
              <a:defRPr sz="4900"/>
            </a:lvl1pPr>
            <a:lvl2pPr lvl="1" algn="ctr">
              <a:lnSpc>
                <a:spcPct val="100000"/>
              </a:lnSpc>
              <a:spcBef>
                <a:spcPts val="0"/>
              </a:spcBef>
              <a:spcAft>
                <a:spcPts val="0"/>
              </a:spcAft>
              <a:buSzPts val="4900"/>
              <a:buNone/>
              <a:defRPr sz="4900"/>
            </a:lvl2pPr>
            <a:lvl3pPr lvl="2" algn="ctr">
              <a:lnSpc>
                <a:spcPct val="100000"/>
              </a:lnSpc>
              <a:spcBef>
                <a:spcPts val="0"/>
              </a:spcBef>
              <a:spcAft>
                <a:spcPts val="0"/>
              </a:spcAft>
              <a:buSzPts val="4900"/>
              <a:buNone/>
              <a:defRPr sz="4900"/>
            </a:lvl3pPr>
            <a:lvl4pPr lvl="3" algn="ctr">
              <a:lnSpc>
                <a:spcPct val="100000"/>
              </a:lnSpc>
              <a:spcBef>
                <a:spcPts val="0"/>
              </a:spcBef>
              <a:spcAft>
                <a:spcPts val="0"/>
              </a:spcAft>
              <a:buSzPts val="4900"/>
              <a:buNone/>
              <a:defRPr sz="4900"/>
            </a:lvl4pPr>
            <a:lvl5pPr lvl="4" algn="ctr">
              <a:lnSpc>
                <a:spcPct val="100000"/>
              </a:lnSpc>
              <a:spcBef>
                <a:spcPts val="0"/>
              </a:spcBef>
              <a:spcAft>
                <a:spcPts val="0"/>
              </a:spcAft>
              <a:buSzPts val="4900"/>
              <a:buNone/>
              <a:defRPr sz="4900"/>
            </a:lvl5pPr>
            <a:lvl6pPr lvl="5" algn="ctr">
              <a:lnSpc>
                <a:spcPct val="100000"/>
              </a:lnSpc>
              <a:spcBef>
                <a:spcPts val="0"/>
              </a:spcBef>
              <a:spcAft>
                <a:spcPts val="0"/>
              </a:spcAft>
              <a:buSzPts val="4900"/>
              <a:buNone/>
              <a:defRPr sz="4900"/>
            </a:lvl6pPr>
            <a:lvl7pPr lvl="6" algn="ctr">
              <a:lnSpc>
                <a:spcPct val="100000"/>
              </a:lnSpc>
              <a:spcBef>
                <a:spcPts val="0"/>
              </a:spcBef>
              <a:spcAft>
                <a:spcPts val="0"/>
              </a:spcAft>
              <a:buSzPts val="4900"/>
              <a:buNone/>
              <a:defRPr sz="4900"/>
            </a:lvl7pPr>
            <a:lvl8pPr lvl="7" algn="ctr">
              <a:lnSpc>
                <a:spcPct val="100000"/>
              </a:lnSpc>
              <a:spcBef>
                <a:spcPts val="0"/>
              </a:spcBef>
              <a:spcAft>
                <a:spcPts val="0"/>
              </a:spcAft>
              <a:buSzPts val="4900"/>
              <a:buNone/>
              <a:defRPr sz="4900"/>
            </a:lvl8pPr>
            <a:lvl9pPr lvl="8" algn="ctr">
              <a:lnSpc>
                <a:spcPct val="100000"/>
              </a:lnSpc>
              <a:spcBef>
                <a:spcPts val="0"/>
              </a:spcBef>
              <a:spcAft>
                <a:spcPts val="0"/>
              </a:spcAft>
              <a:buSzPts val="4900"/>
              <a:buNone/>
              <a:defRPr sz="4900"/>
            </a:lvl9pPr>
          </a:lstStyle>
          <a:p>
            <a:endParaRPr/>
          </a:p>
        </p:txBody>
      </p:sp>
      <p:sp>
        <p:nvSpPr>
          <p:cNvPr id="46" name="Google Shape;46;g11e997c7467_0_142"/>
          <p:cNvSpPr txBox="1">
            <a:spLocks noGrp="1"/>
          </p:cNvSpPr>
          <p:nvPr>
            <p:ph type="subTitle" idx="1"/>
          </p:nvPr>
        </p:nvSpPr>
        <p:spPr>
          <a:xfrm>
            <a:off x="287625" y="3737433"/>
            <a:ext cx="4382400" cy="1646700"/>
          </a:xfrm>
          <a:prstGeom prst="rect">
            <a:avLst/>
          </a:prstGeom>
          <a:noFill/>
          <a:ln>
            <a:noFill/>
          </a:ln>
        </p:spPr>
        <p:txBody>
          <a:bodyPr spcFirstLastPara="1" wrap="square" lIns="106650" tIns="106650" rIns="106650" bIns="106650"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47" name="Google Shape;47;g11e997c7467_0_142"/>
          <p:cNvSpPr txBox="1">
            <a:spLocks noGrp="1"/>
          </p:cNvSpPr>
          <p:nvPr>
            <p:ph type="body" idx="2"/>
          </p:nvPr>
        </p:nvSpPr>
        <p:spPr>
          <a:xfrm>
            <a:off x="5351125" y="965433"/>
            <a:ext cx="4156800" cy="4926900"/>
          </a:xfrm>
          <a:prstGeom prst="rect">
            <a:avLst/>
          </a:prstGeom>
          <a:noFill/>
          <a:ln>
            <a:noFill/>
          </a:ln>
        </p:spPr>
        <p:txBody>
          <a:bodyPr spcFirstLastPara="1" wrap="square" lIns="106650" tIns="106650" rIns="106650" bIns="106650" anchor="ctr" anchorCtr="0">
            <a:normAutofit/>
          </a:bodyPr>
          <a:lstStyle>
            <a:lvl1pPr marL="457200" lvl="0" indent="-361950" algn="l">
              <a:lnSpc>
                <a:spcPct val="115000"/>
              </a:lnSpc>
              <a:spcBef>
                <a:spcPts val="0"/>
              </a:spcBef>
              <a:spcAft>
                <a:spcPts val="0"/>
              </a:spcAft>
              <a:buSzPts val="2100"/>
              <a:buChar char="●"/>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48" name="Google Shape;48;g11e997c7467_0_142"/>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g11e997c7467_0_148"/>
          <p:cNvSpPr txBox="1">
            <a:spLocks noGrp="1"/>
          </p:cNvSpPr>
          <p:nvPr>
            <p:ph type="body" idx="1"/>
          </p:nvPr>
        </p:nvSpPr>
        <p:spPr>
          <a:xfrm>
            <a:off x="337675" y="5640767"/>
            <a:ext cx="6498600" cy="806700"/>
          </a:xfrm>
          <a:prstGeom prst="rect">
            <a:avLst/>
          </a:prstGeom>
          <a:noFill/>
          <a:ln>
            <a:noFill/>
          </a:ln>
        </p:spPr>
        <p:txBody>
          <a:bodyPr spcFirstLastPara="1" wrap="square" lIns="106650" tIns="106650" rIns="106650" bIns="106650" anchor="ctr" anchorCtr="0">
            <a:normAutofit/>
          </a:bodyPr>
          <a:lstStyle>
            <a:lvl1pPr marL="457200" lvl="0" indent="-228600" algn="l">
              <a:lnSpc>
                <a:spcPct val="100000"/>
              </a:lnSpc>
              <a:spcBef>
                <a:spcPts val="0"/>
              </a:spcBef>
              <a:spcAft>
                <a:spcPts val="0"/>
              </a:spcAft>
              <a:buSzPts val="2100"/>
              <a:buNone/>
              <a:defRPr/>
            </a:lvl1pPr>
          </a:lstStyle>
          <a:p>
            <a:endParaRPr/>
          </a:p>
        </p:txBody>
      </p:sp>
      <p:sp>
        <p:nvSpPr>
          <p:cNvPr id="51" name="Google Shape;51;g11e997c7467_0_148"/>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g11e997c7467_0_151"/>
          <p:cNvSpPr txBox="1">
            <a:spLocks noGrp="1"/>
          </p:cNvSpPr>
          <p:nvPr>
            <p:ph type="title" hasCustomPrompt="1"/>
          </p:nvPr>
        </p:nvSpPr>
        <p:spPr>
          <a:xfrm>
            <a:off x="337675" y="1474833"/>
            <a:ext cx="9230700" cy="2618100"/>
          </a:xfrm>
          <a:prstGeom prst="rect">
            <a:avLst/>
          </a:prstGeom>
          <a:noFill/>
          <a:ln>
            <a:noFill/>
          </a:ln>
        </p:spPr>
        <p:txBody>
          <a:bodyPr spcFirstLastPara="1" wrap="square" lIns="106650" tIns="106650" rIns="106650" bIns="106650" anchor="b" anchorCtr="0">
            <a:normAutofit/>
          </a:bodyPr>
          <a:lstStyle>
            <a:lvl1pPr lvl="0" algn="ctr">
              <a:lnSpc>
                <a:spcPct val="100000"/>
              </a:lnSpc>
              <a:spcBef>
                <a:spcPts val="0"/>
              </a:spcBef>
              <a:spcAft>
                <a:spcPts val="0"/>
              </a:spcAft>
              <a:buSzPts val="14000"/>
              <a:buNone/>
              <a:defRPr sz="14000"/>
            </a:lvl1pPr>
            <a:lvl2pPr lvl="1" algn="ctr">
              <a:lnSpc>
                <a:spcPct val="100000"/>
              </a:lnSpc>
              <a:spcBef>
                <a:spcPts val="0"/>
              </a:spcBef>
              <a:spcAft>
                <a:spcPts val="0"/>
              </a:spcAft>
              <a:buSzPts val="14000"/>
              <a:buNone/>
              <a:defRPr sz="14000"/>
            </a:lvl2pPr>
            <a:lvl3pPr lvl="2" algn="ctr">
              <a:lnSpc>
                <a:spcPct val="100000"/>
              </a:lnSpc>
              <a:spcBef>
                <a:spcPts val="0"/>
              </a:spcBef>
              <a:spcAft>
                <a:spcPts val="0"/>
              </a:spcAft>
              <a:buSzPts val="14000"/>
              <a:buNone/>
              <a:defRPr sz="14000"/>
            </a:lvl3pPr>
            <a:lvl4pPr lvl="3" algn="ctr">
              <a:lnSpc>
                <a:spcPct val="100000"/>
              </a:lnSpc>
              <a:spcBef>
                <a:spcPts val="0"/>
              </a:spcBef>
              <a:spcAft>
                <a:spcPts val="0"/>
              </a:spcAft>
              <a:buSzPts val="14000"/>
              <a:buNone/>
              <a:defRPr sz="14000"/>
            </a:lvl4pPr>
            <a:lvl5pPr lvl="4" algn="ctr">
              <a:lnSpc>
                <a:spcPct val="100000"/>
              </a:lnSpc>
              <a:spcBef>
                <a:spcPts val="0"/>
              </a:spcBef>
              <a:spcAft>
                <a:spcPts val="0"/>
              </a:spcAft>
              <a:buSzPts val="14000"/>
              <a:buNone/>
              <a:defRPr sz="14000"/>
            </a:lvl5pPr>
            <a:lvl6pPr lvl="5" algn="ctr">
              <a:lnSpc>
                <a:spcPct val="100000"/>
              </a:lnSpc>
              <a:spcBef>
                <a:spcPts val="0"/>
              </a:spcBef>
              <a:spcAft>
                <a:spcPts val="0"/>
              </a:spcAft>
              <a:buSzPts val="14000"/>
              <a:buNone/>
              <a:defRPr sz="14000"/>
            </a:lvl6pPr>
            <a:lvl7pPr lvl="6" algn="ctr">
              <a:lnSpc>
                <a:spcPct val="100000"/>
              </a:lnSpc>
              <a:spcBef>
                <a:spcPts val="0"/>
              </a:spcBef>
              <a:spcAft>
                <a:spcPts val="0"/>
              </a:spcAft>
              <a:buSzPts val="14000"/>
              <a:buNone/>
              <a:defRPr sz="14000"/>
            </a:lvl7pPr>
            <a:lvl8pPr lvl="7" algn="ctr">
              <a:lnSpc>
                <a:spcPct val="100000"/>
              </a:lnSpc>
              <a:spcBef>
                <a:spcPts val="0"/>
              </a:spcBef>
              <a:spcAft>
                <a:spcPts val="0"/>
              </a:spcAft>
              <a:buSzPts val="14000"/>
              <a:buNone/>
              <a:defRPr sz="14000"/>
            </a:lvl8pPr>
            <a:lvl9pPr lvl="8" algn="ctr">
              <a:lnSpc>
                <a:spcPct val="100000"/>
              </a:lnSpc>
              <a:spcBef>
                <a:spcPts val="0"/>
              </a:spcBef>
              <a:spcAft>
                <a:spcPts val="0"/>
              </a:spcAft>
              <a:buSzPts val="14000"/>
              <a:buNone/>
              <a:defRPr sz="14000"/>
            </a:lvl9pPr>
          </a:lstStyle>
          <a:p>
            <a:r>
              <a:t>xx%</a:t>
            </a:r>
          </a:p>
        </p:txBody>
      </p:sp>
      <p:sp>
        <p:nvSpPr>
          <p:cNvPr id="54" name="Google Shape;54;g11e997c7467_0_151"/>
          <p:cNvSpPr txBox="1">
            <a:spLocks noGrp="1"/>
          </p:cNvSpPr>
          <p:nvPr>
            <p:ph type="body" idx="1"/>
          </p:nvPr>
        </p:nvSpPr>
        <p:spPr>
          <a:xfrm>
            <a:off x="337675" y="4202967"/>
            <a:ext cx="9230700" cy="1734300"/>
          </a:xfrm>
          <a:prstGeom prst="rect">
            <a:avLst/>
          </a:prstGeom>
          <a:noFill/>
          <a:ln>
            <a:noFill/>
          </a:ln>
        </p:spPr>
        <p:txBody>
          <a:bodyPr spcFirstLastPara="1" wrap="square" lIns="106650" tIns="106650" rIns="106650" bIns="106650" anchor="t" anchorCtr="0">
            <a:normAutofit/>
          </a:bodyPr>
          <a:lstStyle>
            <a:lvl1pPr marL="457200" lvl="0" indent="-361950" algn="ctr">
              <a:lnSpc>
                <a:spcPct val="115000"/>
              </a:lnSpc>
              <a:spcBef>
                <a:spcPts val="0"/>
              </a:spcBef>
              <a:spcAft>
                <a:spcPts val="0"/>
              </a:spcAft>
              <a:buSzPts val="2100"/>
              <a:buChar char="●"/>
              <a:defRPr/>
            </a:lvl1pPr>
            <a:lvl2pPr marL="914400" lvl="1" indent="-330200" algn="ctr">
              <a:lnSpc>
                <a:spcPct val="115000"/>
              </a:lnSpc>
              <a:spcBef>
                <a:spcPts val="0"/>
              </a:spcBef>
              <a:spcAft>
                <a:spcPts val="0"/>
              </a:spcAft>
              <a:buSzPts val="1600"/>
              <a:buChar char="○"/>
              <a:defRPr/>
            </a:lvl2pPr>
            <a:lvl3pPr marL="1371600" lvl="2" indent="-330200" algn="ctr">
              <a:lnSpc>
                <a:spcPct val="115000"/>
              </a:lnSpc>
              <a:spcBef>
                <a:spcPts val="0"/>
              </a:spcBef>
              <a:spcAft>
                <a:spcPts val="0"/>
              </a:spcAft>
              <a:buSzPts val="1600"/>
              <a:buChar char="■"/>
              <a:defRPr/>
            </a:lvl3pPr>
            <a:lvl4pPr marL="1828800" lvl="3" indent="-330200" algn="ctr">
              <a:lnSpc>
                <a:spcPct val="115000"/>
              </a:lnSpc>
              <a:spcBef>
                <a:spcPts val="0"/>
              </a:spcBef>
              <a:spcAft>
                <a:spcPts val="0"/>
              </a:spcAft>
              <a:buSzPts val="1600"/>
              <a:buChar char="●"/>
              <a:defRPr/>
            </a:lvl4pPr>
            <a:lvl5pPr marL="2286000" lvl="4" indent="-330200" algn="ctr">
              <a:lnSpc>
                <a:spcPct val="115000"/>
              </a:lnSpc>
              <a:spcBef>
                <a:spcPts val="0"/>
              </a:spcBef>
              <a:spcAft>
                <a:spcPts val="0"/>
              </a:spcAft>
              <a:buSzPts val="1600"/>
              <a:buChar char="○"/>
              <a:defRPr/>
            </a:lvl5pPr>
            <a:lvl6pPr marL="2743200" lvl="5" indent="-330200" algn="ctr">
              <a:lnSpc>
                <a:spcPct val="115000"/>
              </a:lnSpc>
              <a:spcBef>
                <a:spcPts val="0"/>
              </a:spcBef>
              <a:spcAft>
                <a:spcPts val="0"/>
              </a:spcAft>
              <a:buSzPts val="1600"/>
              <a:buChar char="■"/>
              <a:defRPr/>
            </a:lvl6pPr>
            <a:lvl7pPr marL="3200400" lvl="6" indent="-330200" algn="ctr">
              <a:lnSpc>
                <a:spcPct val="115000"/>
              </a:lnSpc>
              <a:spcBef>
                <a:spcPts val="0"/>
              </a:spcBef>
              <a:spcAft>
                <a:spcPts val="0"/>
              </a:spcAft>
              <a:buSzPts val="1600"/>
              <a:buChar char="●"/>
              <a:defRPr/>
            </a:lvl7pPr>
            <a:lvl8pPr marL="3657600" lvl="7" indent="-330200" algn="ctr">
              <a:lnSpc>
                <a:spcPct val="115000"/>
              </a:lnSpc>
              <a:spcBef>
                <a:spcPts val="0"/>
              </a:spcBef>
              <a:spcAft>
                <a:spcPts val="0"/>
              </a:spcAft>
              <a:buSzPts val="1600"/>
              <a:buChar char="○"/>
              <a:defRPr/>
            </a:lvl8pPr>
            <a:lvl9pPr marL="4114800" lvl="8" indent="-330200" algn="ctr">
              <a:lnSpc>
                <a:spcPct val="115000"/>
              </a:lnSpc>
              <a:spcBef>
                <a:spcPts val="0"/>
              </a:spcBef>
              <a:spcAft>
                <a:spcPts val="0"/>
              </a:spcAft>
              <a:buSzPts val="1600"/>
              <a:buChar char="■"/>
              <a:defRPr/>
            </a:lvl9pPr>
          </a:lstStyle>
          <a:p>
            <a:endParaRPr/>
          </a:p>
        </p:txBody>
      </p:sp>
      <p:sp>
        <p:nvSpPr>
          <p:cNvPr id="55" name="Google Shape;55;g11e997c7467_0_151"/>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g11e997c7467_0_155"/>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11e997c7467_0_112"/>
          <p:cNvSpPr txBox="1">
            <a:spLocks noGrp="1"/>
          </p:cNvSpPr>
          <p:nvPr>
            <p:ph type="title"/>
          </p:nvPr>
        </p:nvSpPr>
        <p:spPr>
          <a:xfrm>
            <a:off x="337675" y="593367"/>
            <a:ext cx="9230700" cy="763500"/>
          </a:xfrm>
          <a:prstGeom prst="rect">
            <a:avLst/>
          </a:prstGeom>
          <a:noFill/>
          <a:ln>
            <a:noFill/>
          </a:ln>
        </p:spPr>
        <p:txBody>
          <a:bodyPr spcFirstLastPara="1" wrap="square" lIns="106650" tIns="106650" rIns="106650" bIns="106650" anchor="t" anchorCtr="0">
            <a:normAutofit/>
          </a:bodyPr>
          <a:lstStyle>
            <a:lvl1pPr marR="0" lvl="0"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9pPr>
          </a:lstStyle>
          <a:p>
            <a:endParaRPr/>
          </a:p>
        </p:txBody>
      </p:sp>
      <p:sp>
        <p:nvSpPr>
          <p:cNvPr id="11" name="Google Shape;11;g11e997c7467_0_112"/>
          <p:cNvSpPr txBox="1">
            <a:spLocks noGrp="1"/>
          </p:cNvSpPr>
          <p:nvPr>
            <p:ph type="body" idx="1"/>
          </p:nvPr>
        </p:nvSpPr>
        <p:spPr>
          <a:xfrm>
            <a:off x="337675" y="1536633"/>
            <a:ext cx="9230700" cy="4555200"/>
          </a:xfrm>
          <a:prstGeom prst="rect">
            <a:avLst/>
          </a:prstGeom>
          <a:noFill/>
          <a:ln>
            <a:noFill/>
          </a:ln>
        </p:spPr>
        <p:txBody>
          <a:bodyPr spcFirstLastPara="1" wrap="square" lIns="106650" tIns="106650" rIns="106650" bIns="106650" anchor="t" anchorCtr="0">
            <a:normAutofit/>
          </a:bodyPr>
          <a:lstStyle>
            <a:lvl1pPr marL="457200" marR="0" lvl="0" indent="-361950" algn="l" rtl="0">
              <a:lnSpc>
                <a:spcPct val="115000"/>
              </a:lnSpc>
              <a:spcBef>
                <a:spcPts val="0"/>
              </a:spcBef>
              <a:spcAft>
                <a:spcPts val="0"/>
              </a:spcAft>
              <a:buClr>
                <a:schemeClr val="dk2"/>
              </a:buClr>
              <a:buSzPts val="2100"/>
              <a:buFont typeface="Arial"/>
              <a:buChar char="●"/>
              <a:defRPr sz="2100" b="0" i="0" u="none" strike="noStrike" cap="none">
                <a:solidFill>
                  <a:schemeClr val="dk2"/>
                </a:solidFill>
                <a:latin typeface="Arial"/>
                <a:ea typeface="Arial"/>
                <a:cs typeface="Arial"/>
                <a:sym typeface="Arial"/>
              </a:defRPr>
            </a:lvl1pPr>
            <a:lvl2pPr marL="914400" marR="0" lvl="1"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6pPr>
            <a:lvl7pPr marL="3200400" marR="0" lvl="6"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7pPr>
            <a:lvl8pPr marL="3657600" marR="0" lvl="7"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8pPr>
            <a:lvl9pPr marL="4114800" marR="0" lvl="8"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9pPr>
          </a:lstStyle>
          <a:p>
            <a:endParaRPr/>
          </a:p>
        </p:txBody>
      </p:sp>
      <p:sp>
        <p:nvSpPr>
          <p:cNvPr id="12" name="Google Shape;12;g11e997c7467_0_112"/>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9.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hyperlink" Target="https://logoform.tayori.com/q/logo-faq/" TargetMode="External"/><Relationship Id="rId4" Type="http://schemas.openxmlformats.org/officeDocument/2006/relationships/image" Target="../media/image11.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16.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9.jp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
          <p:cNvSpPr/>
          <p:nvPr/>
        </p:nvSpPr>
        <p:spPr>
          <a:xfrm>
            <a:off x="0" y="0"/>
            <a:ext cx="9906000" cy="6858000"/>
          </a:xfrm>
          <a:prstGeom prst="rect">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
          <p:cNvSpPr/>
          <p:nvPr/>
        </p:nvSpPr>
        <p:spPr>
          <a:xfrm>
            <a:off x="539400" y="533750"/>
            <a:ext cx="8827200" cy="5784300"/>
          </a:xfrm>
          <a:prstGeom prst="roundRect">
            <a:avLst>
              <a:gd name="adj" fmla="val 2591"/>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
          <p:cNvSpPr txBox="1">
            <a:spLocks noGrp="1"/>
          </p:cNvSpPr>
          <p:nvPr>
            <p:ph type="ctrTitle"/>
          </p:nvPr>
        </p:nvSpPr>
        <p:spPr>
          <a:xfrm>
            <a:off x="1313234" y="1337025"/>
            <a:ext cx="7162316" cy="1491600"/>
          </a:xfrm>
          <a:prstGeom prst="rect">
            <a:avLst/>
          </a:prstGeom>
          <a:noFill/>
          <a:ln>
            <a:noFill/>
          </a:ln>
        </p:spPr>
        <p:txBody>
          <a:bodyPr spcFirstLastPara="1" wrap="square" lIns="106650" tIns="106650" rIns="106650" bIns="106650" anchor="t" anchorCtr="0">
            <a:noAutofit/>
          </a:bodyPr>
          <a:lstStyle/>
          <a:p>
            <a:pPr marL="0" lvl="0" indent="0" algn="l" rtl="0">
              <a:lnSpc>
                <a:spcPct val="100000"/>
              </a:lnSpc>
              <a:spcBef>
                <a:spcPts val="0"/>
              </a:spcBef>
              <a:spcAft>
                <a:spcPts val="0"/>
              </a:spcAft>
              <a:buSzPts val="990"/>
              <a:buNone/>
            </a:pPr>
            <a:r>
              <a:rPr lang="ja-JP" altLang="en-US" sz="4500" dirty="0"/>
              <a:t>大牟田</a:t>
            </a:r>
            <a:r>
              <a:rPr lang="ja-JP" sz="4500" b="1" dirty="0">
                <a:latin typeface="Meiryo"/>
                <a:ea typeface="Meiryo"/>
                <a:cs typeface="Meiryo"/>
                <a:sym typeface="Meiryo"/>
              </a:rPr>
              <a:t>市</a:t>
            </a:r>
            <a:r>
              <a:rPr lang="ja-JP" altLang="en-US" sz="4500" b="1" dirty="0">
                <a:latin typeface="Meiryo"/>
                <a:ea typeface="Meiryo"/>
                <a:cs typeface="Meiryo"/>
                <a:sym typeface="Meiryo"/>
              </a:rPr>
              <a:t>動物園サポーター</a:t>
            </a:r>
            <a:endParaRPr sz="4500" b="1" dirty="0">
              <a:latin typeface="Meiryo"/>
              <a:ea typeface="Meiryo"/>
              <a:cs typeface="Meiryo"/>
              <a:sym typeface="Meiryo"/>
            </a:endParaRPr>
          </a:p>
          <a:p>
            <a:pPr marL="0" lvl="0" indent="0" algn="l" rtl="0">
              <a:lnSpc>
                <a:spcPct val="100000"/>
              </a:lnSpc>
              <a:spcBef>
                <a:spcPts val="0"/>
              </a:spcBef>
              <a:spcAft>
                <a:spcPts val="0"/>
              </a:spcAft>
              <a:buSzPts val="990"/>
              <a:buNone/>
            </a:pPr>
            <a:r>
              <a:rPr lang="ja-JP" sz="4800" b="1" dirty="0">
                <a:latin typeface="Meiryo"/>
                <a:ea typeface="Meiryo"/>
                <a:cs typeface="Meiryo"/>
                <a:sym typeface="Meiryo"/>
              </a:rPr>
              <a:t>オンライン申請操作手順</a:t>
            </a:r>
            <a:endParaRPr sz="4800" b="1" dirty="0">
              <a:latin typeface="Meiryo"/>
              <a:ea typeface="Meiryo"/>
              <a:cs typeface="Meiryo"/>
              <a:sym typeface="Meiryo"/>
            </a:endParaRPr>
          </a:p>
        </p:txBody>
      </p:sp>
      <p:sp>
        <p:nvSpPr>
          <p:cNvPr id="77" name="Google Shape;77;p1"/>
          <p:cNvSpPr/>
          <p:nvPr/>
        </p:nvSpPr>
        <p:spPr>
          <a:xfrm>
            <a:off x="1427050" y="3942375"/>
            <a:ext cx="7048500" cy="1683000"/>
          </a:xfrm>
          <a:prstGeom prst="roundRect">
            <a:avLst>
              <a:gd name="adj" fmla="val 0"/>
            </a:avLst>
          </a:prstGeom>
          <a:solidFill>
            <a:schemeClr val="lt1"/>
          </a:solidFill>
          <a:ln>
            <a:noFill/>
          </a:ln>
        </p:spPr>
        <p:txBody>
          <a:bodyPr spcFirstLastPara="1" wrap="square" lIns="91425" tIns="91425" rIns="91425" bIns="91425" anchor="t" anchorCtr="0">
            <a:noAutofit/>
          </a:bodyPr>
          <a:lstStyle/>
          <a:p>
            <a:pPr marL="0" marR="0" lvl="0" indent="0" rtl="0">
              <a:lnSpc>
                <a:spcPct val="150000"/>
              </a:lnSpc>
              <a:spcBef>
                <a:spcPts val="0"/>
              </a:spcBef>
              <a:spcAft>
                <a:spcPts val="0"/>
              </a:spcAft>
              <a:buClr>
                <a:schemeClr val="dk1"/>
              </a:buClr>
              <a:buSzPts val="1100"/>
              <a:buFont typeface="Arial"/>
              <a:buNone/>
            </a:pPr>
            <a:r>
              <a:rPr lang="ja-JP" altLang="en-US" sz="1400" i="0" u="none" strike="noStrike" cap="none" dirty="0">
                <a:solidFill>
                  <a:schemeClr val="dk1"/>
                </a:solidFill>
                <a:latin typeface="メイリオ" panose="020B0604030504040204" pitchFamily="50" charset="-128"/>
                <a:ea typeface="メイリオ" panose="020B0604030504040204" pitchFamily="50" charset="-128"/>
                <a:sym typeface="Arial"/>
              </a:rPr>
              <a:t>こちらは、大牟田市動物園サポーターの</a:t>
            </a:r>
            <a:endParaRPr lang="en-US" altLang="ja-JP" sz="1400" i="0" u="none" strike="noStrike" cap="none" dirty="0">
              <a:solidFill>
                <a:schemeClr val="dk1"/>
              </a:solidFill>
              <a:latin typeface="メイリオ" panose="020B0604030504040204" pitchFamily="50" charset="-128"/>
              <a:ea typeface="メイリオ" panose="020B0604030504040204" pitchFamily="50" charset="-128"/>
              <a:sym typeface="Arial"/>
            </a:endParaRPr>
          </a:p>
          <a:p>
            <a:pPr marL="0" marR="0" lvl="0" indent="0" rtl="0">
              <a:lnSpc>
                <a:spcPct val="150000"/>
              </a:lnSpc>
              <a:spcBef>
                <a:spcPts val="0"/>
              </a:spcBef>
              <a:spcAft>
                <a:spcPts val="0"/>
              </a:spcAft>
              <a:buClr>
                <a:schemeClr val="dk1"/>
              </a:buClr>
              <a:buSzPts val="1100"/>
              <a:buFont typeface="Arial"/>
              <a:buNone/>
            </a:pPr>
            <a:r>
              <a:rPr lang="ja-JP" altLang="en-US" sz="1400" i="0" u="none" strike="noStrike" cap="none" dirty="0">
                <a:solidFill>
                  <a:schemeClr val="dk1"/>
                </a:solidFill>
                <a:latin typeface="メイリオ" panose="020B0604030504040204" pitchFamily="50" charset="-128"/>
                <a:ea typeface="メイリオ" panose="020B0604030504040204" pitchFamily="50" charset="-128"/>
                <a:sym typeface="Arial"/>
              </a:rPr>
              <a:t>オンライン申請サービスです。</a:t>
            </a:r>
            <a:br>
              <a:rPr lang="ja-JP" altLang="en-US" sz="1400" i="0" u="none" strike="noStrike" cap="none" dirty="0">
                <a:solidFill>
                  <a:schemeClr val="dk1"/>
                </a:solidFill>
                <a:latin typeface="メイリオ" panose="020B0604030504040204" pitchFamily="50" charset="-128"/>
                <a:ea typeface="メイリオ" panose="020B0604030504040204" pitchFamily="50" charset="-128"/>
                <a:sym typeface="Arial"/>
              </a:rPr>
            </a:br>
            <a:r>
              <a:rPr lang="ja-JP" altLang="en-US" sz="1400" i="0" u="none" strike="noStrike" cap="none" dirty="0">
                <a:solidFill>
                  <a:schemeClr val="dk1"/>
                </a:solidFill>
                <a:latin typeface="メイリオ" panose="020B0604030504040204" pitchFamily="50" charset="-128"/>
                <a:ea typeface="メイリオ" panose="020B0604030504040204" pitchFamily="50" charset="-128"/>
                <a:sym typeface="Arial"/>
              </a:rPr>
              <a:t>オンライン申請では、クレジットカード・</a:t>
            </a:r>
            <a:r>
              <a:rPr lang="en-US" altLang="ja-JP" sz="1400" i="0" u="none" strike="noStrike" cap="none" dirty="0" err="1">
                <a:solidFill>
                  <a:schemeClr val="dk1"/>
                </a:solidFill>
                <a:latin typeface="メイリオ" panose="020B0604030504040204" pitchFamily="50" charset="-128"/>
                <a:ea typeface="メイリオ" panose="020B0604030504040204" pitchFamily="50" charset="-128"/>
                <a:sym typeface="Arial"/>
              </a:rPr>
              <a:t>PayPay</a:t>
            </a:r>
            <a:r>
              <a:rPr lang="ja-JP" altLang="en-US" sz="1400" i="0" u="none" strike="noStrike" cap="none" dirty="0">
                <a:solidFill>
                  <a:schemeClr val="dk1"/>
                </a:solidFill>
                <a:latin typeface="メイリオ" panose="020B0604030504040204" pitchFamily="50" charset="-128"/>
                <a:ea typeface="メイリオ" panose="020B0604030504040204" pitchFamily="50" charset="-128"/>
                <a:sym typeface="Arial"/>
              </a:rPr>
              <a:t>・</a:t>
            </a:r>
            <a:endParaRPr lang="en-US" altLang="ja-JP" sz="1400" i="0" u="none" strike="noStrike" cap="none" dirty="0">
              <a:solidFill>
                <a:schemeClr val="dk1"/>
              </a:solidFill>
              <a:latin typeface="メイリオ" panose="020B0604030504040204" pitchFamily="50" charset="-128"/>
              <a:ea typeface="メイリオ" panose="020B0604030504040204" pitchFamily="50" charset="-128"/>
              <a:sym typeface="Arial"/>
            </a:endParaRPr>
          </a:p>
          <a:p>
            <a:pPr marL="0" marR="0" lvl="0" indent="0" rtl="0">
              <a:lnSpc>
                <a:spcPct val="150000"/>
              </a:lnSpc>
              <a:spcBef>
                <a:spcPts val="0"/>
              </a:spcBef>
              <a:spcAft>
                <a:spcPts val="0"/>
              </a:spcAft>
              <a:buClr>
                <a:schemeClr val="dk1"/>
              </a:buClr>
              <a:buSzPts val="1100"/>
              <a:buFont typeface="Arial"/>
              <a:buNone/>
            </a:pPr>
            <a:r>
              <a:rPr lang="ja-JP" altLang="en-US" dirty="0">
                <a:solidFill>
                  <a:schemeClr val="dk1"/>
                </a:solidFill>
                <a:latin typeface="メイリオ" panose="020B0604030504040204" pitchFamily="50" charset="-128"/>
                <a:ea typeface="メイリオ" panose="020B0604030504040204" pitchFamily="50" charset="-128"/>
              </a:rPr>
              <a:t>納付書・動物園窓口にてお支払いいただけます。</a:t>
            </a:r>
            <a:endParaRPr lang="ja-JP" altLang="en-US" sz="1400" i="0" u="none" strike="noStrike" cap="none" dirty="0">
              <a:solidFill>
                <a:schemeClr val="dk1"/>
              </a:solidFill>
              <a:latin typeface="メイリオ" panose="020B0604030504040204" pitchFamily="50" charset="-128"/>
              <a:ea typeface="メイリオ" panose="020B0604030504040204" pitchFamily="50" charset="-128"/>
              <a:sym typeface="Arial"/>
            </a:endParaRPr>
          </a:p>
        </p:txBody>
      </p:sp>
      <p:sp>
        <p:nvSpPr>
          <p:cNvPr id="78" name="Google Shape;78;p1"/>
          <p:cNvSpPr/>
          <p:nvPr/>
        </p:nvSpPr>
        <p:spPr>
          <a:xfrm>
            <a:off x="1427125" y="3348388"/>
            <a:ext cx="7048500" cy="7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9" name="Google Shape;79;p1"/>
          <p:cNvPicPr preferRelativeResize="0"/>
          <p:nvPr/>
        </p:nvPicPr>
        <p:blipFill rotWithShape="1">
          <a:blip r:embed="rId3">
            <a:alphaModFix/>
          </a:blip>
          <a:srcRect b="5846"/>
          <a:stretch/>
        </p:blipFill>
        <p:spPr>
          <a:xfrm>
            <a:off x="6231812" y="3736775"/>
            <a:ext cx="3025174" cy="2232324"/>
          </a:xfrm>
          <a:prstGeom prst="rect">
            <a:avLst/>
          </a:prstGeom>
          <a:noFill/>
          <a:ln>
            <a:noFill/>
          </a:ln>
        </p:spPr>
      </p:pic>
    </p:spTree>
    <p:extLst>
      <p:ext uri="{BB962C8B-B14F-4D97-AF65-F5344CB8AC3E}">
        <p14:creationId xmlns:p14="http://schemas.microsoft.com/office/powerpoint/2010/main" val="301138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38823F-109E-E1C1-2B8A-24E05E0D06A8}"/>
              </a:ext>
            </a:extLst>
          </p:cNvPr>
          <p:cNvSpPr>
            <a:spLocks noGrp="1"/>
          </p:cNvSpPr>
          <p:nvPr>
            <p:ph type="title"/>
          </p:nvPr>
        </p:nvSpPr>
        <p:spPr/>
        <p:txBody>
          <a:bodyPr/>
          <a:lstStyle/>
          <a:p>
            <a:r>
              <a:rPr kumimoji="1" lang="en-US" altLang="ja-JP" dirty="0"/>
              <a:t>02.</a:t>
            </a:r>
            <a:r>
              <a:rPr kumimoji="1" lang="ja-JP" altLang="en-US" dirty="0"/>
              <a:t>納付書にてお支払い</a:t>
            </a:r>
          </a:p>
        </p:txBody>
      </p:sp>
      <p:sp>
        <p:nvSpPr>
          <p:cNvPr id="3" name="テキスト プレースホルダー 2">
            <a:extLst>
              <a:ext uri="{FF2B5EF4-FFF2-40B4-BE49-F238E27FC236}">
                <a16:creationId xmlns:a16="http://schemas.microsoft.com/office/drawing/2014/main" id="{521FC796-CA2E-2D75-F08F-BB5E6EDFDE27}"/>
              </a:ext>
            </a:extLst>
          </p:cNvPr>
          <p:cNvSpPr>
            <a:spLocks noGrp="1"/>
          </p:cNvSpPr>
          <p:nvPr>
            <p:ph type="body" idx="1"/>
          </p:nvPr>
        </p:nvSpPr>
        <p:spPr>
          <a:xfrm>
            <a:off x="337675" y="1151399"/>
            <a:ext cx="9230700" cy="1360795"/>
          </a:xfrm>
        </p:spPr>
        <p:txBody>
          <a:bodyPr>
            <a:normAutofit/>
          </a:bodyPr>
          <a:lstStyle/>
          <a:p>
            <a:pPr marL="95250" indent="0">
              <a:buNone/>
            </a:pPr>
            <a:r>
              <a:rPr kumimoji="1" lang="ja-JP" altLang="en-US" sz="2000" dirty="0"/>
              <a:t>オンライン申請から約</a:t>
            </a:r>
            <a:r>
              <a:rPr kumimoji="1" lang="en-US" altLang="ja-JP" sz="2000" dirty="0"/>
              <a:t>1</a:t>
            </a:r>
            <a:r>
              <a:rPr kumimoji="1" lang="ja-JP" altLang="en-US" sz="2000" dirty="0"/>
              <a:t>週間後、大牟田市役所より納付書を郵送いたします。</a:t>
            </a:r>
            <a:endParaRPr kumimoji="1" lang="en-US" altLang="ja-JP" sz="2000" dirty="0"/>
          </a:p>
          <a:p>
            <a:pPr marL="95250" indent="0">
              <a:buNone/>
            </a:pPr>
            <a:r>
              <a:rPr kumimoji="1" lang="ja-JP" altLang="en-US" sz="2000" dirty="0"/>
              <a:t>以下、指定金融機関の窓口にてお支払いください。</a:t>
            </a:r>
            <a:endParaRPr kumimoji="1" lang="en-US" altLang="ja-JP" sz="2000" dirty="0"/>
          </a:p>
        </p:txBody>
      </p:sp>
      <p:sp>
        <p:nvSpPr>
          <p:cNvPr id="4" name="スライド番号プレースホルダー 3">
            <a:extLst>
              <a:ext uri="{FF2B5EF4-FFF2-40B4-BE49-F238E27FC236}">
                <a16:creationId xmlns:a16="http://schemas.microsoft.com/office/drawing/2014/main" id="{ABACC3B1-517B-5FED-D1A4-F36306EDB37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10</a:t>
            </a:fld>
            <a:endParaRPr lang="ja-JP" altLang="en-US"/>
          </a:p>
        </p:txBody>
      </p:sp>
      <p:sp>
        <p:nvSpPr>
          <p:cNvPr id="5" name="テキスト ボックス 4">
            <a:extLst>
              <a:ext uri="{FF2B5EF4-FFF2-40B4-BE49-F238E27FC236}">
                <a16:creationId xmlns:a16="http://schemas.microsoft.com/office/drawing/2014/main" id="{8176DA6C-01A0-1BB3-B68E-C914C308BBB3}"/>
              </a:ext>
            </a:extLst>
          </p:cNvPr>
          <p:cNvSpPr txBox="1"/>
          <p:nvPr/>
        </p:nvSpPr>
        <p:spPr>
          <a:xfrm>
            <a:off x="499600" y="2272390"/>
            <a:ext cx="3937646" cy="2893100"/>
          </a:xfrm>
          <a:prstGeom prst="rect">
            <a:avLst/>
          </a:prstGeom>
          <a:solidFill>
            <a:srgbClr val="E5F6FF"/>
          </a:solidFill>
        </p:spPr>
        <p:txBody>
          <a:bodyPr wrap="square" rtlCol="0">
            <a:spAutoFit/>
          </a:bodyPr>
          <a:lstStyle/>
          <a:p>
            <a:r>
              <a:rPr kumimoji="1" lang="ja-JP" altLang="en-US" dirty="0">
                <a:solidFill>
                  <a:srgbClr val="595959"/>
                </a:solidFill>
                <a:highlight>
                  <a:srgbClr val="00FFFF"/>
                </a:highlight>
                <a:latin typeface="メイリオ" panose="020B0604030504040204" pitchFamily="50" charset="-128"/>
                <a:ea typeface="メイリオ" panose="020B0604030504040204" pitchFamily="50" charset="-128"/>
              </a:rPr>
              <a:t>手数料無料で納付できる金融機関</a:t>
            </a:r>
            <a:endParaRPr kumimoji="1" lang="en-US" altLang="ja-JP" dirty="0">
              <a:solidFill>
                <a:srgbClr val="595959"/>
              </a:solidFill>
              <a:highlight>
                <a:srgbClr val="00FFFF"/>
              </a:highlight>
              <a:latin typeface="メイリオ" panose="020B0604030504040204" pitchFamily="50" charset="-128"/>
              <a:ea typeface="メイリオ" panose="020B0604030504040204" pitchFamily="50" charset="-128"/>
            </a:endParaRPr>
          </a:p>
          <a:p>
            <a:endParaRPr kumimoji="1" lang="en-US" altLang="ja-JP" dirty="0">
              <a:solidFill>
                <a:srgbClr val="595959"/>
              </a:solidFill>
              <a:latin typeface="メイリオ" panose="020B0604030504040204" pitchFamily="50" charset="-128"/>
              <a:ea typeface="メイリオ" panose="020B0604030504040204" pitchFamily="50" charset="-128"/>
            </a:endParaRPr>
          </a:p>
          <a:p>
            <a:r>
              <a:rPr kumimoji="1" lang="ja-JP" altLang="en-US" dirty="0">
                <a:solidFill>
                  <a:srgbClr val="595959"/>
                </a:solidFill>
                <a:latin typeface="メイリオ" panose="020B0604030504040204" pitchFamily="50" charset="-128"/>
                <a:ea typeface="メイリオ" panose="020B0604030504040204" pitchFamily="50" charset="-128"/>
              </a:rPr>
              <a:t>　福岡銀行　</a:t>
            </a:r>
            <a:endParaRPr kumimoji="1" lang="en-US" altLang="ja-JP" dirty="0">
              <a:solidFill>
                <a:srgbClr val="595959"/>
              </a:solidFill>
              <a:latin typeface="メイリオ" panose="020B0604030504040204" pitchFamily="50" charset="-128"/>
              <a:ea typeface="メイリオ" panose="020B0604030504040204" pitchFamily="50" charset="-128"/>
            </a:endParaRPr>
          </a:p>
          <a:p>
            <a:r>
              <a:rPr kumimoji="1" lang="ja-JP" altLang="en-US" dirty="0">
                <a:solidFill>
                  <a:srgbClr val="595959"/>
                </a:solidFill>
                <a:latin typeface="メイリオ" panose="020B0604030504040204" pitchFamily="50" charset="-128"/>
                <a:ea typeface="メイリオ" panose="020B0604030504040204" pitchFamily="50" charset="-128"/>
              </a:rPr>
              <a:t>　西日本シティ銀行　　　　全店舗</a:t>
            </a:r>
            <a:endParaRPr kumimoji="1" lang="en-US" altLang="ja-JP" dirty="0">
              <a:solidFill>
                <a:srgbClr val="595959"/>
              </a:solidFill>
              <a:latin typeface="メイリオ" panose="020B0604030504040204" pitchFamily="50" charset="-128"/>
              <a:ea typeface="メイリオ" panose="020B0604030504040204" pitchFamily="50" charset="-128"/>
            </a:endParaRPr>
          </a:p>
          <a:p>
            <a:r>
              <a:rPr kumimoji="1" lang="ja-JP" altLang="en-US" dirty="0">
                <a:solidFill>
                  <a:srgbClr val="595959"/>
                </a:solidFill>
                <a:latin typeface="メイリオ" panose="020B0604030504040204" pitchFamily="50" charset="-128"/>
                <a:ea typeface="メイリオ" panose="020B0604030504040204" pitchFamily="50" charset="-128"/>
              </a:rPr>
              <a:t>　大牟田柳川信用金庫　</a:t>
            </a:r>
            <a:endParaRPr kumimoji="1" lang="en-US" altLang="ja-JP" dirty="0">
              <a:solidFill>
                <a:srgbClr val="595959"/>
              </a:solidFill>
              <a:latin typeface="メイリオ" panose="020B0604030504040204" pitchFamily="50" charset="-128"/>
              <a:ea typeface="メイリオ" panose="020B0604030504040204" pitchFamily="50" charset="-128"/>
            </a:endParaRPr>
          </a:p>
          <a:p>
            <a:endParaRPr kumimoji="1" lang="en-US" altLang="ja-JP" dirty="0">
              <a:solidFill>
                <a:srgbClr val="595959"/>
              </a:solidFill>
              <a:latin typeface="メイリオ" panose="020B0604030504040204" pitchFamily="50" charset="-128"/>
              <a:ea typeface="メイリオ" panose="020B0604030504040204" pitchFamily="50" charset="-128"/>
            </a:endParaRPr>
          </a:p>
          <a:p>
            <a:r>
              <a:rPr kumimoji="1" lang="ja-JP" altLang="en-US" dirty="0">
                <a:solidFill>
                  <a:srgbClr val="595959"/>
                </a:solidFill>
                <a:latin typeface="メイリオ" panose="020B0604030504040204" pitchFamily="50" charset="-128"/>
                <a:ea typeface="メイリオ" panose="020B0604030504040204" pitchFamily="50" charset="-128"/>
              </a:rPr>
              <a:t>　肥後銀行　</a:t>
            </a:r>
            <a:endParaRPr kumimoji="1" lang="en-US" altLang="ja-JP" dirty="0">
              <a:solidFill>
                <a:srgbClr val="595959"/>
              </a:solidFill>
              <a:latin typeface="メイリオ" panose="020B0604030504040204" pitchFamily="50" charset="-128"/>
              <a:ea typeface="メイリオ" panose="020B0604030504040204" pitchFamily="50" charset="-128"/>
            </a:endParaRPr>
          </a:p>
          <a:p>
            <a:r>
              <a:rPr kumimoji="1" lang="ja-JP" altLang="en-US" dirty="0">
                <a:solidFill>
                  <a:srgbClr val="595959"/>
                </a:solidFill>
                <a:latin typeface="メイリオ" panose="020B0604030504040204" pitchFamily="50" charset="-128"/>
                <a:ea typeface="メイリオ" panose="020B0604030504040204" pitchFamily="50" charset="-128"/>
              </a:rPr>
              <a:t>　筑邦銀行　</a:t>
            </a:r>
            <a:endParaRPr kumimoji="1" lang="en-US" altLang="ja-JP" dirty="0">
              <a:solidFill>
                <a:srgbClr val="595959"/>
              </a:solidFill>
              <a:latin typeface="メイリオ" panose="020B0604030504040204" pitchFamily="50" charset="-128"/>
              <a:ea typeface="メイリオ" panose="020B0604030504040204" pitchFamily="50" charset="-128"/>
            </a:endParaRPr>
          </a:p>
          <a:p>
            <a:r>
              <a:rPr kumimoji="1" lang="ja-JP" altLang="en-US" dirty="0">
                <a:solidFill>
                  <a:srgbClr val="595959"/>
                </a:solidFill>
                <a:latin typeface="メイリオ" panose="020B0604030504040204" pitchFamily="50" charset="-128"/>
                <a:ea typeface="メイリオ" panose="020B0604030504040204" pitchFamily="50" charset="-128"/>
              </a:rPr>
              <a:t>　福岡中央銀行　</a:t>
            </a:r>
            <a:endParaRPr kumimoji="1" lang="en-US" altLang="ja-JP" dirty="0">
              <a:solidFill>
                <a:srgbClr val="595959"/>
              </a:solidFill>
              <a:latin typeface="メイリオ" panose="020B0604030504040204" pitchFamily="50" charset="-128"/>
              <a:ea typeface="メイリオ" panose="020B0604030504040204" pitchFamily="50" charset="-128"/>
            </a:endParaRPr>
          </a:p>
          <a:p>
            <a:r>
              <a:rPr kumimoji="1" lang="ja-JP" altLang="en-US" dirty="0">
                <a:solidFill>
                  <a:srgbClr val="595959"/>
                </a:solidFill>
                <a:latin typeface="メイリオ" panose="020B0604030504040204" pitchFamily="50" charset="-128"/>
                <a:ea typeface="メイリオ" panose="020B0604030504040204" pitchFamily="50" charset="-128"/>
              </a:rPr>
              <a:t>　熊本銀行　　　　　　　　大牟田支店</a:t>
            </a:r>
            <a:endParaRPr kumimoji="1" lang="en-US" altLang="ja-JP" dirty="0">
              <a:solidFill>
                <a:srgbClr val="595959"/>
              </a:solidFill>
              <a:latin typeface="メイリオ" panose="020B0604030504040204" pitchFamily="50" charset="-128"/>
              <a:ea typeface="メイリオ" panose="020B0604030504040204" pitchFamily="50" charset="-128"/>
            </a:endParaRPr>
          </a:p>
          <a:p>
            <a:r>
              <a:rPr kumimoji="1" lang="ja-JP" altLang="en-US" dirty="0">
                <a:solidFill>
                  <a:srgbClr val="595959"/>
                </a:solidFill>
                <a:latin typeface="メイリオ" panose="020B0604030504040204" pitchFamily="50" charset="-128"/>
                <a:ea typeface="メイリオ" panose="020B0604030504040204" pitchFamily="50" charset="-128"/>
              </a:rPr>
              <a:t>　福岡県信用組合</a:t>
            </a:r>
            <a:endParaRPr kumimoji="1" lang="en-US" altLang="ja-JP" dirty="0">
              <a:solidFill>
                <a:srgbClr val="595959"/>
              </a:solidFill>
              <a:latin typeface="メイリオ" panose="020B0604030504040204" pitchFamily="50" charset="-128"/>
              <a:ea typeface="メイリオ" panose="020B0604030504040204" pitchFamily="50" charset="-128"/>
            </a:endParaRPr>
          </a:p>
          <a:p>
            <a:r>
              <a:rPr kumimoji="1" lang="ja-JP" altLang="en-US" dirty="0">
                <a:solidFill>
                  <a:srgbClr val="595959"/>
                </a:solidFill>
                <a:latin typeface="メイリオ" panose="020B0604030504040204" pitchFamily="50" charset="-128"/>
                <a:ea typeface="メイリオ" panose="020B0604030504040204" pitchFamily="50" charset="-128"/>
              </a:rPr>
              <a:t>　九州労働金庫</a:t>
            </a:r>
            <a:endParaRPr kumimoji="1" lang="en-US" altLang="ja-JP" dirty="0">
              <a:solidFill>
                <a:srgbClr val="595959"/>
              </a:solidFill>
              <a:latin typeface="メイリオ" panose="020B0604030504040204" pitchFamily="50" charset="-128"/>
              <a:ea typeface="メイリオ" panose="020B0604030504040204" pitchFamily="50" charset="-128"/>
            </a:endParaRPr>
          </a:p>
          <a:p>
            <a:r>
              <a:rPr kumimoji="1" lang="ja-JP" altLang="en-US" dirty="0">
                <a:solidFill>
                  <a:srgbClr val="595959"/>
                </a:solidFill>
                <a:latin typeface="メイリオ" panose="020B0604030504040204" pitchFamily="50" charset="-128"/>
                <a:ea typeface="メイリオ" panose="020B0604030504040204" pitchFamily="50" charset="-128"/>
              </a:rPr>
              <a:t>　南筑後農業協同組合</a:t>
            </a:r>
            <a:endParaRPr kumimoji="1" lang="en-US" altLang="ja-JP" dirty="0">
              <a:solidFill>
                <a:srgbClr val="595959"/>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2714E538-3697-59B1-677A-117C1C42A022}"/>
              </a:ext>
            </a:extLst>
          </p:cNvPr>
          <p:cNvSpPr txBox="1"/>
          <p:nvPr/>
        </p:nvSpPr>
        <p:spPr>
          <a:xfrm>
            <a:off x="506072" y="5586762"/>
            <a:ext cx="3931173" cy="738664"/>
          </a:xfrm>
          <a:prstGeom prst="rect">
            <a:avLst/>
          </a:prstGeom>
          <a:solidFill>
            <a:srgbClr val="E5F6FF"/>
          </a:solidFill>
        </p:spPr>
        <p:txBody>
          <a:bodyPr wrap="square" rtlCol="0">
            <a:spAutoFit/>
          </a:bodyPr>
          <a:lstStyle/>
          <a:p>
            <a:r>
              <a:rPr kumimoji="1" lang="ja-JP" altLang="en-US" dirty="0">
                <a:solidFill>
                  <a:srgbClr val="595959"/>
                </a:solidFill>
                <a:highlight>
                  <a:srgbClr val="00FFFF"/>
                </a:highlight>
                <a:latin typeface="メイリオ" panose="020B0604030504040204" pitchFamily="50" charset="-128"/>
                <a:ea typeface="メイリオ" panose="020B0604030504040204" pitchFamily="50" charset="-128"/>
              </a:rPr>
              <a:t>手数料有料で納付できる金融機関</a:t>
            </a:r>
            <a:endParaRPr kumimoji="1" lang="en-US" altLang="ja-JP" dirty="0">
              <a:solidFill>
                <a:srgbClr val="595959"/>
              </a:solidFill>
              <a:highlight>
                <a:srgbClr val="00FFFF"/>
              </a:highlight>
              <a:latin typeface="メイリオ" panose="020B0604030504040204" pitchFamily="50" charset="-128"/>
              <a:ea typeface="メイリオ" panose="020B0604030504040204" pitchFamily="50" charset="-128"/>
            </a:endParaRPr>
          </a:p>
          <a:p>
            <a:endParaRPr kumimoji="1" lang="en-US" altLang="ja-JP" dirty="0">
              <a:solidFill>
                <a:srgbClr val="595959"/>
              </a:solidFill>
              <a:latin typeface="メイリオ" panose="020B0604030504040204" pitchFamily="50" charset="-128"/>
              <a:ea typeface="メイリオ" panose="020B0604030504040204" pitchFamily="50" charset="-128"/>
            </a:endParaRPr>
          </a:p>
          <a:p>
            <a:r>
              <a:rPr kumimoji="1" lang="ja-JP" altLang="en-US" dirty="0">
                <a:solidFill>
                  <a:srgbClr val="595959"/>
                </a:solidFill>
                <a:latin typeface="メイリオ" panose="020B0604030504040204" pitchFamily="50" charset="-128"/>
                <a:ea typeface="メイリオ" panose="020B0604030504040204" pitchFamily="50" charset="-128"/>
              </a:rPr>
              <a:t>　三井住友銀行の全店舗</a:t>
            </a:r>
            <a:endParaRPr kumimoji="1" lang="en-US" altLang="ja-JP" dirty="0">
              <a:solidFill>
                <a:srgbClr val="595959"/>
              </a:solidFill>
              <a:latin typeface="メイリオ" panose="020B0604030504040204" pitchFamily="50" charset="-128"/>
              <a:ea typeface="メイリオ" panose="020B0604030504040204" pitchFamily="50" charset="-128"/>
            </a:endParaRPr>
          </a:p>
        </p:txBody>
      </p:sp>
      <p:sp>
        <p:nvSpPr>
          <p:cNvPr id="8" name="右大かっこ 7">
            <a:extLst>
              <a:ext uri="{FF2B5EF4-FFF2-40B4-BE49-F238E27FC236}">
                <a16:creationId xmlns:a16="http://schemas.microsoft.com/office/drawing/2014/main" id="{1D38CD05-A04D-D9EF-670B-AE93BCB8CF69}"/>
              </a:ext>
            </a:extLst>
          </p:cNvPr>
          <p:cNvSpPr/>
          <p:nvPr/>
        </p:nvSpPr>
        <p:spPr>
          <a:xfrm>
            <a:off x="2517112" y="2736442"/>
            <a:ext cx="116732" cy="622571"/>
          </a:xfrm>
          <a:prstGeom prst="rightBracket">
            <a:avLst/>
          </a:prstGeom>
          <a:ln w="12700">
            <a:solidFill>
              <a:srgbClr val="59595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595959"/>
              </a:solidFill>
            </a:endParaRPr>
          </a:p>
        </p:txBody>
      </p:sp>
      <p:sp>
        <p:nvSpPr>
          <p:cNvPr id="9" name="右大かっこ 8">
            <a:extLst>
              <a:ext uri="{FF2B5EF4-FFF2-40B4-BE49-F238E27FC236}">
                <a16:creationId xmlns:a16="http://schemas.microsoft.com/office/drawing/2014/main" id="{CDCCC1C4-7A80-0D22-7B23-2F882C837B07}"/>
              </a:ext>
            </a:extLst>
          </p:cNvPr>
          <p:cNvSpPr/>
          <p:nvPr/>
        </p:nvSpPr>
        <p:spPr>
          <a:xfrm>
            <a:off x="2534759" y="3601114"/>
            <a:ext cx="108711" cy="1423274"/>
          </a:xfrm>
          <a:prstGeom prst="rightBracket">
            <a:avLst/>
          </a:prstGeom>
          <a:ln w="12700">
            <a:solidFill>
              <a:srgbClr val="59595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595959"/>
              </a:solidFill>
            </a:endParaRPr>
          </a:p>
        </p:txBody>
      </p:sp>
      <p:pic>
        <p:nvPicPr>
          <p:cNvPr id="11" name="図 10">
            <a:extLst>
              <a:ext uri="{FF2B5EF4-FFF2-40B4-BE49-F238E27FC236}">
                <a16:creationId xmlns:a16="http://schemas.microsoft.com/office/drawing/2014/main" id="{F322111C-C000-CA28-1F16-F2DAD9CAD75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468033" y="3393602"/>
            <a:ext cx="3464398" cy="3464398"/>
          </a:xfrm>
          <a:prstGeom prst="rect">
            <a:avLst/>
          </a:prstGeom>
        </p:spPr>
      </p:pic>
      <p:sp>
        <p:nvSpPr>
          <p:cNvPr id="12" name="Google Shape;193;g11e997c7467_0_297">
            <a:extLst>
              <a:ext uri="{FF2B5EF4-FFF2-40B4-BE49-F238E27FC236}">
                <a16:creationId xmlns:a16="http://schemas.microsoft.com/office/drawing/2014/main" id="{01DEAD74-A25A-6483-15EE-DE888DC36E68}"/>
              </a:ext>
            </a:extLst>
          </p:cNvPr>
          <p:cNvSpPr/>
          <p:nvPr/>
        </p:nvSpPr>
        <p:spPr>
          <a:xfrm>
            <a:off x="4693507" y="2678194"/>
            <a:ext cx="2429998" cy="1229742"/>
          </a:xfrm>
          <a:prstGeom prst="wedgeRoundRectCallout">
            <a:avLst>
              <a:gd name="adj1" fmla="val 39248"/>
              <a:gd name="adj2" fmla="val 76190"/>
              <a:gd name="adj3" fmla="val 0"/>
            </a:avLst>
          </a:prstGeom>
          <a:solidFill>
            <a:schemeClr val="lt1"/>
          </a:solidFill>
          <a:ln w="19050" cap="flat" cmpd="sng">
            <a:solidFill>
              <a:srgbClr val="55A2C0"/>
            </a:solidFill>
            <a:prstDash val="solid"/>
            <a:round/>
            <a:headEnd type="none" w="sm" len="sm"/>
            <a:tailEnd type="none" w="sm" len="sm"/>
          </a:ln>
        </p:spPr>
        <p:txBody>
          <a:bodyPr spcFirstLastPara="1" wrap="square" lIns="91425" tIns="91425" rIns="91425" bIns="91425" anchor="t" anchorCtr="0">
            <a:noAutofit/>
          </a:bodyPr>
          <a:lstStyle/>
          <a:p>
            <a:pPr lvl="0">
              <a:buClr>
                <a:schemeClr val="dk1"/>
              </a:buClr>
              <a:buSzPts val="1200"/>
            </a:pPr>
            <a:endParaRPr lang="en-US" altLang="ja-JP" sz="1200" b="0" i="0" u="none" strike="noStrike" cap="none" dirty="0">
              <a:solidFill>
                <a:srgbClr val="595959"/>
              </a:solidFill>
              <a:latin typeface="メイリオ" panose="020B0604030504040204" pitchFamily="50" charset="-128"/>
              <a:ea typeface="メイリオ" panose="020B0604030504040204" pitchFamily="50" charset="-128"/>
              <a:cs typeface="Meiryo"/>
              <a:sym typeface="Meiryo"/>
            </a:endParaRPr>
          </a:p>
          <a:p>
            <a:pPr lvl="0">
              <a:buClr>
                <a:schemeClr val="dk1"/>
              </a:buClr>
              <a:buSzPts val="1200"/>
            </a:pPr>
            <a:r>
              <a:rPr lang="ja-JP" altLang="en-US" sz="1200" b="0" i="0" u="none" strike="noStrike" cap="none" dirty="0">
                <a:solidFill>
                  <a:srgbClr val="595959"/>
                </a:solidFill>
                <a:latin typeface="メイリオ" panose="020B0604030504040204" pitchFamily="50" charset="-128"/>
                <a:ea typeface="メイリオ" panose="020B0604030504040204" pitchFamily="50" charset="-128"/>
                <a:cs typeface="Meiryo"/>
                <a:sym typeface="Meiryo"/>
              </a:rPr>
              <a:t> 納付書は、金融機関の窓口のみ</a:t>
            </a:r>
            <a:endParaRPr lang="en-US" altLang="ja-JP" sz="1200" b="0" i="0" u="none" strike="noStrike" cap="none" dirty="0">
              <a:solidFill>
                <a:srgbClr val="595959"/>
              </a:solidFill>
              <a:latin typeface="メイリオ" panose="020B0604030504040204" pitchFamily="50" charset="-128"/>
              <a:ea typeface="メイリオ" panose="020B0604030504040204" pitchFamily="50" charset="-128"/>
              <a:cs typeface="Meiryo"/>
              <a:sym typeface="Meiryo"/>
            </a:endParaRPr>
          </a:p>
          <a:p>
            <a:pPr lvl="0">
              <a:buClr>
                <a:schemeClr val="dk1"/>
              </a:buClr>
              <a:buSzPts val="1200"/>
            </a:pPr>
            <a:r>
              <a:rPr lang="ja-JP" altLang="en-US" sz="1200" dirty="0">
                <a:solidFill>
                  <a:srgbClr val="595959"/>
                </a:solidFill>
                <a:latin typeface="メイリオ" panose="020B0604030504040204" pitchFamily="50" charset="-128"/>
                <a:ea typeface="メイリオ" panose="020B0604030504040204" pitchFamily="50" charset="-128"/>
                <a:cs typeface="Meiryo"/>
                <a:sym typeface="Meiryo"/>
              </a:rPr>
              <a:t> </a:t>
            </a:r>
            <a:r>
              <a:rPr lang="ja-JP" altLang="en-US" sz="1200" b="0" i="0" u="none" strike="noStrike" cap="none" dirty="0">
                <a:solidFill>
                  <a:srgbClr val="595959"/>
                </a:solidFill>
                <a:latin typeface="メイリオ" panose="020B0604030504040204" pitchFamily="50" charset="-128"/>
                <a:ea typeface="メイリオ" panose="020B0604030504040204" pitchFamily="50" charset="-128"/>
                <a:cs typeface="Meiryo"/>
                <a:sym typeface="Meiryo"/>
              </a:rPr>
              <a:t>お取り扱い可能です。</a:t>
            </a:r>
            <a:endParaRPr lang="en-US" altLang="ja-JP" sz="1200" b="0" i="0" u="none" strike="noStrike" cap="none" dirty="0">
              <a:solidFill>
                <a:srgbClr val="595959"/>
              </a:solidFill>
              <a:latin typeface="メイリオ" panose="020B0604030504040204" pitchFamily="50" charset="-128"/>
              <a:ea typeface="メイリオ" panose="020B0604030504040204" pitchFamily="50" charset="-128"/>
              <a:cs typeface="Meiryo"/>
              <a:sym typeface="Meiryo"/>
            </a:endParaRPr>
          </a:p>
          <a:p>
            <a:pPr lvl="0">
              <a:buClr>
                <a:schemeClr val="dk1"/>
              </a:buClr>
              <a:buSzPts val="1200"/>
            </a:pPr>
            <a:r>
              <a:rPr lang="ja-JP" altLang="en-US" sz="1200" b="0" i="0" u="none" strike="noStrike" cap="none" dirty="0">
                <a:solidFill>
                  <a:srgbClr val="595959"/>
                </a:solidFill>
                <a:latin typeface="メイリオ" panose="020B0604030504040204" pitchFamily="50" charset="-128"/>
                <a:ea typeface="メイリオ" panose="020B0604030504040204" pitchFamily="50" charset="-128"/>
                <a:cs typeface="Meiryo"/>
                <a:sym typeface="Meiryo"/>
              </a:rPr>
              <a:t> </a:t>
            </a:r>
            <a:r>
              <a:rPr lang="en-US" altLang="ja-JP" sz="1200" b="0" i="0" u="none" strike="noStrike" cap="none" dirty="0">
                <a:solidFill>
                  <a:srgbClr val="595959"/>
                </a:solidFill>
                <a:latin typeface="メイリオ" panose="020B0604030504040204" pitchFamily="50" charset="-128"/>
                <a:ea typeface="メイリオ" panose="020B0604030504040204" pitchFamily="50" charset="-128"/>
                <a:cs typeface="Meiryo"/>
                <a:sym typeface="Meiryo"/>
              </a:rPr>
              <a:t>ATM</a:t>
            </a:r>
            <a:r>
              <a:rPr lang="ja-JP" altLang="en-US" sz="1200" b="0" i="0" u="none" strike="noStrike" cap="none" dirty="0">
                <a:solidFill>
                  <a:srgbClr val="595959"/>
                </a:solidFill>
                <a:latin typeface="メイリオ" panose="020B0604030504040204" pitchFamily="50" charset="-128"/>
                <a:ea typeface="メイリオ" panose="020B0604030504040204" pitchFamily="50" charset="-128"/>
                <a:cs typeface="Meiryo"/>
                <a:sym typeface="Meiryo"/>
              </a:rPr>
              <a:t>やインターネットバンキン</a:t>
            </a:r>
            <a:endParaRPr lang="en-US" altLang="ja-JP" sz="1200" b="0" i="0" u="none" strike="noStrike" cap="none" dirty="0">
              <a:solidFill>
                <a:srgbClr val="595959"/>
              </a:solidFill>
              <a:latin typeface="メイリオ" panose="020B0604030504040204" pitchFamily="50" charset="-128"/>
              <a:ea typeface="メイリオ" panose="020B0604030504040204" pitchFamily="50" charset="-128"/>
              <a:cs typeface="Meiryo"/>
              <a:sym typeface="Meiryo"/>
            </a:endParaRPr>
          </a:p>
          <a:p>
            <a:pPr lvl="0">
              <a:buClr>
                <a:schemeClr val="dk1"/>
              </a:buClr>
              <a:buSzPts val="1200"/>
            </a:pPr>
            <a:r>
              <a:rPr lang="ja-JP" altLang="en-US" sz="1200" dirty="0">
                <a:solidFill>
                  <a:srgbClr val="595959"/>
                </a:solidFill>
                <a:latin typeface="メイリオ" panose="020B0604030504040204" pitchFamily="50" charset="-128"/>
                <a:ea typeface="メイリオ" panose="020B0604030504040204" pitchFamily="50" charset="-128"/>
                <a:cs typeface="Meiryo"/>
                <a:sym typeface="Meiryo"/>
              </a:rPr>
              <a:t> </a:t>
            </a:r>
            <a:r>
              <a:rPr lang="ja-JP" altLang="en-US" sz="1200" b="0" i="0" u="none" strike="noStrike" cap="none" dirty="0">
                <a:solidFill>
                  <a:srgbClr val="595959"/>
                </a:solidFill>
                <a:latin typeface="メイリオ" panose="020B0604030504040204" pitchFamily="50" charset="-128"/>
                <a:ea typeface="メイリオ" panose="020B0604030504040204" pitchFamily="50" charset="-128"/>
                <a:cs typeface="Meiryo"/>
                <a:sym typeface="Meiryo"/>
              </a:rPr>
              <a:t>グはご利用いただけません。</a:t>
            </a:r>
            <a:endParaRPr sz="1200" b="0" i="0" u="none" strike="noStrike" cap="none" dirty="0">
              <a:solidFill>
                <a:srgbClr val="595959"/>
              </a:solidFill>
              <a:latin typeface="メイリオ" panose="020B0604030504040204" pitchFamily="50" charset="-128"/>
              <a:ea typeface="メイリオ" panose="020B0604030504040204" pitchFamily="50" charset="-128"/>
              <a:cs typeface="Meiryo"/>
              <a:sym typeface="Meiryo"/>
            </a:endParaRPr>
          </a:p>
        </p:txBody>
      </p:sp>
    </p:spTree>
    <p:extLst>
      <p:ext uri="{BB962C8B-B14F-4D97-AF65-F5344CB8AC3E}">
        <p14:creationId xmlns:p14="http://schemas.microsoft.com/office/powerpoint/2010/main" val="2041349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
          <p:cNvSpPr txBox="1">
            <a:spLocks noGrp="1"/>
          </p:cNvSpPr>
          <p:nvPr>
            <p:ph type="title"/>
          </p:nvPr>
        </p:nvSpPr>
        <p:spPr>
          <a:xfrm>
            <a:off x="3047125" y="1994250"/>
            <a:ext cx="6319500" cy="2079300"/>
          </a:xfrm>
          <a:prstGeom prst="rect">
            <a:avLst/>
          </a:prstGeom>
          <a:noFill/>
          <a:ln>
            <a:noFill/>
          </a:ln>
        </p:spPr>
        <p:txBody>
          <a:bodyPr spcFirstLastPara="1" wrap="square" lIns="106650" tIns="106650" rIns="106650" bIns="106650" anchor="t" anchorCtr="0">
            <a:noAutofit/>
          </a:bodyPr>
          <a:lstStyle/>
          <a:p>
            <a:pPr marL="0" lvl="0" indent="0" algn="l" rtl="0">
              <a:lnSpc>
                <a:spcPct val="100000"/>
              </a:lnSpc>
              <a:spcBef>
                <a:spcPts val="0"/>
              </a:spcBef>
              <a:spcAft>
                <a:spcPts val="0"/>
              </a:spcAft>
              <a:buSzPts val="990"/>
              <a:buNone/>
            </a:pPr>
            <a:r>
              <a:rPr lang="ja-JP" altLang="en-US" sz="4020" dirty="0"/>
              <a:t>クレジットカード</a:t>
            </a:r>
            <a:br>
              <a:rPr lang="en-US" altLang="ja-JP" sz="4020" dirty="0"/>
            </a:br>
            <a:r>
              <a:rPr lang="en-US" altLang="ja-JP" sz="4020" dirty="0" err="1"/>
              <a:t>PayPay</a:t>
            </a:r>
            <a:r>
              <a:rPr lang="ja-JP" altLang="en-US" sz="4020" dirty="0"/>
              <a:t>でお支払いの</a:t>
            </a:r>
            <a:r>
              <a:rPr lang="ja-JP" sz="4020" dirty="0"/>
              <a:t>場合</a:t>
            </a:r>
            <a:endParaRPr sz="4020" dirty="0"/>
          </a:p>
        </p:txBody>
      </p:sp>
      <p:sp>
        <p:nvSpPr>
          <p:cNvPr id="145" name="Google Shape;145;p2"/>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2</a:t>
            </a:fld>
            <a:endParaRPr/>
          </a:p>
        </p:txBody>
      </p:sp>
      <p:sp>
        <p:nvSpPr>
          <p:cNvPr id="147" name="Google Shape;147;p2"/>
          <p:cNvSpPr txBox="1"/>
          <p:nvPr/>
        </p:nvSpPr>
        <p:spPr>
          <a:xfrm>
            <a:off x="3041151" y="3890036"/>
            <a:ext cx="5190575" cy="2079300"/>
          </a:xfrm>
          <a:prstGeom prst="rect">
            <a:avLst/>
          </a:prstGeom>
          <a:noFill/>
          <a:ln>
            <a:noFill/>
          </a:ln>
        </p:spPr>
        <p:txBody>
          <a:bodyPr spcFirstLastPara="1" wrap="square" lIns="106650" tIns="106650" rIns="106650" bIns="106650" anchor="t" anchorCtr="0">
            <a:noAutofit/>
          </a:bodyPr>
          <a:lstStyle/>
          <a:p>
            <a:pPr marL="0" marR="0" lvl="0" indent="0" algn="l" rtl="0">
              <a:lnSpc>
                <a:spcPct val="100000"/>
              </a:lnSpc>
              <a:spcBef>
                <a:spcPts val="0"/>
              </a:spcBef>
              <a:spcAft>
                <a:spcPts val="0"/>
              </a:spcAft>
              <a:buClr>
                <a:srgbClr val="007BBB"/>
              </a:buClr>
              <a:buSzPts val="990"/>
              <a:buFont typeface="Meiryo"/>
              <a:buNone/>
            </a:pPr>
            <a:r>
              <a:rPr lang="ja-JP" sz="1200" b="0" i="0" u="none" strike="noStrike" cap="none">
                <a:solidFill>
                  <a:schemeClr val="dk2"/>
                </a:solidFill>
                <a:latin typeface="Meiryo"/>
                <a:ea typeface="Meiryo"/>
                <a:cs typeface="Meiryo"/>
                <a:sym typeface="Meiryo"/>
              </a:rPr>
              <a:t>※</a:t>
            </a:r>
            <a:endParaRPr sz="1200" b="0" i="0" u="none" strike="noStrike" cap="none">
              <a:solidFill>
                <a:schemeClr val="dk2"/>
              </a:solidFill>
              <a:latin typeface="Meiryo"/>
              <a:ea typeface="Meiryo"/>
              <a:cs typeface="Meiryo"/>
              <a:sym typeface="Meiryo"/>
            </a:endParaRPr>
          </a:p>
        </p:txBody>
      </p:sp>
      <p:sp>
        <p:nvSpPr>
          <p:cNvPr id="148" name="Google Shape;148;p2"/>
          <p:cNvSpPr txBox="1"/>
          <p:nvPr/>
        </p:nvSpPr>
        <p:spPr>
          <a:xfrm>
            <a:off x="3287448" y="3890036"/>
            <a:ext cx="4944278" cy="827738"/>
          </a:xfrm>
          <a:prstGeom prst="rect">
            <a:avLst/>
          </a:prstGeom>
          <a:noFill/>
          <a:ln>
            <a:noFill/>
          </a:ln>
        </p:spPr>
        <p:txBody>
          <a:bodyPr spcFirstLastPara="1" wrap="square" lIns="106650" tIns="106650" rIns="106650" bIns="106650" anchor="t" anchorCtr="0">
            <a:noAutofit/>
          </a:bodyPr>
          <a:lstStyle/>
          <a:p>
            <a:pPr marL="0" marR="0" lvl="0" indent="0" algn="l" rtl="0">
              <a:lnSpc>
                <a:spcPct val="100000"/>
              </a:lnSpc>
              <a:spcBef>
                <a:spcPts val="0"/>
              </a:spcBef>
              <a:spcAft>
                <a:spcPts val="0"/>
              </a:spcAft>
              <a:buClr>
                <a:srgbClr val="007BBB"/>
              </a:buClr>
              <a:buSzPts val="990"/>
              <a:buFont typeface="Meiryo"/>
              <a:buNone/>
            </a:pPr>
            <a:r>
              <a:rPr lang="ja-JP" sz="1200" b="0" i="0" u="none" strike="noStrike" cap="none">
                <a:solidFill>
                  <a:schemeClr val="dk2"/>
                </a:solidFill>
                <a:latin typeface="Meiryo"/>
                <a:ea typeface="Meiryo"/>
                <a:cs typeface="Meiryo"/>
                <a:sym typeface="Meiryo"/>
              </a:rPr>
              <a:t>QRコード読み取りアプリの中で、ブラウザアプリには遷移せずQRコード読み取りアプリ内でブラウザを表示する仕組みになっているアプリをご利用の場合には遷移先が分かりづらい場合がございます。</a:t>
            </a:r>
            <a:endParaRPr sz="1200" b="0" i="0" u="none" strike="noStrike" cap="none">
              <a:solidFill>
                <a:schemeClr val="dk2"/>
              </a:solidFill>
              <a:latin typeface="Meiryo"/>
              <a:ea typeface="Meiryo"/>
              <a:cs typeface="Meiryo"/>
              <a:sym typeface="Meiryo"/>
            </a:endParaRPr>
          </a:p>
        </p:txBody>
      </p:sp>
      <p:pic>
        <p:nvPicPr>
          <p:cNvPr id="149" name="Google Shape;149;p2"/>
          <p:cNvPicPr preferRelativeResize="0"/>
          <p:nvPr/>
        </p:nvPicPr>
        <p:blipFill rotWithShape="1">
          <a:blip r:embed="rId3">
            <a:alphaModFix/>
          </a:blip>
          <a:srcRect/>
          <a:stretch/>
        </p:blipFill>
        <p:spPr>
          <a:xfrm rot="1310070">
            <a:off x="7901970" y="3845437"/>
            <a:ext cx="1462607" cy="2722550"/>
          </a:xfrm>
          <a:prstGeom prst="rect">
            <a:avLst/>
          </a:prstGeom>
          <a:noFill/>
          <a:ln>
            <a:noFill/>
          </a:ln>
        </p:spPr>
      </p:pic>
      <p:sp>
        <p:nvSpPr>
          <p:cNvPr id="2" name="Google Shape;146;p2">
            <a:extLst>
              <a:ext uri="{FF2B5EF4-FFF2-40B4-BE49-F238E27FC236}">
                <a16:creationId xmlns:a16="http://schemas.microsoft.com/office/drawing/2014/main" id="{70D7E8BA-BD5B-3BF7-A425-B06E9560A2E9}"/>
              </a:ext>
            </a:extLst>
          </p:cNvPr>
          <p:cNvSpPr txBox="1"/>
          <p:nvPr/>
        </p:nvSpPr>
        <p:spPr>
          <a:xfrm>
            <a:off x="533475" y="516450"/>
            <a:ext cx="2200200" cy="1841400"/>
          </a:xfrm>
          <a:prstGeom prst="rect">
            <a:avLst/>
          </a:prstGeom>
          <a:noFill/>
          <a:ln>
            <a:noFill/>
          </a:ln>
        </p:spPr>
        <p:txBody>
          <a:bodyPr spcFirstLastPara="1" wrap="square" lIns="18000" tIns="180000" rIns="180000" bIns="180000" anchor="t" anchorCtr="0">
            <a:spAutoFit/>
          </a:bodyPr>
          <a:lstStyle/>
          <a:p>
            <a:pPr marL="0" marR="0" lvl="0" indent="0" algn="l" rtl="0">
              <a:lnSpc>
                <a:spcPct val="100000"/>
              </a:lnSpc>
              <a:spcBef>
                <a:spcPts val="0"/>
              </a:spcBef>
              <a:spcAft>
                <a:spcPts val="0"/>
              </a:spcAft>
              <a:buClr>
                <a:srgbClr val="000000"/>
              </a:buClr>
              <a:buSzPts val="9600"/>
              <a:buFont typeface="Arial"/>
              <a:buNone/>
            </a:pPr>
            <a:r>
              <a:rPr lang="ja-JP" sz="9600" b="0" i="0" u="none" strike="noStrike" cap="none" dirty="0">
                <a:solidFill>
                  <a:schemeClr val="lt1"/>
                </a:solidFill>
                <a:latin typeface="Meiryo"/>
                <a:ea typeface="Meiryo"/>
                <a:cs typeface="Meiryo"/>
                <a:sym typeface="Meiryo"/>
              </a:rPr>
              <a:t>01</a:t>
            </a:r>
            <a:endParaRPr sz="9600" b="0" i="0" u="none" strike="noStrike" cap="none" dirty="0">
              <a:solidFill>
                <a:schemeClr val="lt1"/>
              </a:solidFill>
              <a:latin typeface="Meiryo"/>
              <a:ea typeface="Meiryo"/>
              <a:cs typeface="Meiryo"/>
              <a:sym typeface="Meiryo"/>
            </a:endParaRPr>
          </a:p>
        </p:txBody>
      </p:sp>
    </p:spTree>
    <p:extLst>
      <p:ext uri="{BB962C8B-B14F-4D97-AF65-F5344CB8AC3E}">
        <p14:creationId xmlns:p14="http://schemas.microsoft.com/office/powerpoint/2010/main" val="3988171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11e997c7467_0_233"/>
          <p:cNvSpPr/>
          <p:nvPr/>
        </p:nvSpPr>
        <p:spPr>
          <a:xfrm>
            <a:off x="3631905" y="1122950"/>
            <a:ext cx="2520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None/>
            </a:pPr>
            <a:r>
              <a:rPr lang="ja-JP" sz="1400" b="0" i="0" u="none" strike="noStrike" cap="none">
                <a:solidFill>
                  <a:schemeClr val="dk2"/>
                </a:solidFill>
                <a:latin typeface="Meiryo"/>
                <a:ea typeface="Meiryo"/>
                <a:cs typeface="Meiryo"/>
                <a:sym typeface="Meiryo"/>
              </a:rPr>
              <a:t>電子申請システムの入力フォームへ申請内容を入力して送信</a:t>
            </a:r>
            <a:endParaRPr sz="1400" b="0" i="0" u="none" strike="noStrike" cap="none">
              <a:solidFill>
                <a:srgbClr val="000000"/>
              </a:solidFill>
              <a:latin typeface="Meiryo"/>
              <a:ea typeface="Meiryo"/>
              <a:cs typeface="Meiryo"/>
              <a:sym typeface="Meiryo"/>
            </a:endParaRPr>
          </a:p>
        </p:txBody>
      </p:sp>
      <p:sp>
        <p:nvSpPr>
          <p:cNvPr id="111" name="Google Shape;111;g11e997c7467_0_233"/>
          <p:cNvSpPr/>
          <p:nvPr/>
        </p:nvSpPr>
        <p:spPr>
          <a:xfrm>
            <a:off x="352425" y="1122950"/>
            <a:ext cx="2520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ja-JP" sz="1400" b="0" i="0" u="none" strike="noStrike" cap="none">
                <a:solidFill>
                  <a:schemeClr val="dk2"/>
                </a:solidFill>
                <a:latin typeface="Meiryo"/>
                <a:ea typeface="Meiryo"/>
                <a:cs typeface="Meiryo"/>
                <a:sym typeface="Meiryo"/>
              </a:rPr>
              <a:t>電子申請システム（LoGoフォーム）へアクセス</a:t>
            </a:r>
            <a:endParaRPr sz="1400" b="0" i="0" u="none" strike="noStrike" cap="none">
              <a:solidFill>
                <a:srgbClr val="000000"/>
              </a:solidFill>
              <a:latin typeface="Meiryo"/>
              <a:ea typeface="Meiryo"/>
              <a:cs typeface="Meiryo"/>
              <a:sym typeface="Meiryo"/>
            </a:endParaRPr>
          </a:p>
        </p:txBody>
      </p:sp>
      <p:sp>
        <p:nvSpPr>
          <p:cNvPr id="113" name="Google Shape;113;g11e997c7467_0_233"/>
          <p:cNvSpPr/>
          <p:nvPr/>
        </p:nvSpPr>
        <p:spPr>
          <a:xfrm>
            <a:off x="6908763" y="1122950"/>
            <a:ext cx="2520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lvl="0">
              <a:buSzPts val="1600"/>
            </a:pPr>
            <a:r>
              <a:rPr lang="ja-JP" altLang="en-US" dirty="0">
                <a:solidFill>
                  <a:schemeClr val="dk2"/>
                </a:solidFill>
                <a:latin typeface="Meiryo"/>
                <a:ea typeface="Meiryo"/>
                <a:cs typeface="Meiryo"/>
                <a:sym typeface="Meiryo"/>
              </a:rPr>
              <a:t>決済手段（クレジットカードまたは</a:t>
            </a:r>
            <a:r>
              <a:rPr lang="en-US" altLang="ja-JP" dirty="0" err="1">
                <a:solidFill>
                  <a:schemeClr val="dk2"/>
                </a:solidFill>
                <a:latin typeface="Meiryo"/>
                <a:ea typeface="Meiryo"/>
                <a:cs typeface="Meiryo"/>
                <a:sym typeface="Meiryo"/>
              </a:rPr>
              <a:t>PayPay</a:t>
            </a:r>
            <a:r>
              <a:rPr lang="ja-JP" altLang="en-US" dirty="0">
                <a:solidFill>
                  <a:schemeClr val="dk2"/>
                </a:solidFill>
                <a:latin typeface="Meiryo"/>
                <a:ea typeface="Meiryo"/>
                <a:cs typeface="Meiryo"/>
                <a:sym typeface="Meiryo"/>
              </a:rPr>
              <a:t>）を選択し、支払い</a:t>
            </a:r>
          </a:p>
        </p:txBody>
      </p:sp>
      <p:sp>
        <p:nvSpPr>
          <p:cNvPr id="114" name="Google Shape;114;g11e997c7467_0_233"/>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p>
            <a:pPr marL="0" lvl="0" indent="0" algn="l" rtl="0">
              <a:lnSpc>
                <a:spcPct val="100000"/>
              </a:lnSpc>
              <a:spcBef>
                <a:spcPts val="0"/>
              </a:spcBef>
              <a:spcAft>
                <a:spcPts val="0"/>
              </a:spcAft>
              <a:buSzPts val="3300"/>
              <a:buNone/>
            </a:pPr>
            <a:r>
              <a:rPr lang="ja-JP"/>
              <a:t>システムご利用の流れ</a:t>
            </a:r>
            <a:endParaRPr/>
          </a:p>
        </p:txBody>
      </p:sp>
      <p:sp>
        <p:nvSpPr>
          <p:cNvPr id="115" name="Google Shape;115;g11e997c7467_0_233"/>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3</a:t>
            </a:fld>
            <a:endParaRPr/>
          </a:p>
        </p:txBody>
      </p:sp>
      <p:sp>
        <p:nvSpPr>
          <p:cNvPr id="117" name="Google Shape;117;g11e997c7467_0_233"/>
          <p:cNvSpPr/>
          <p:nvPr/>
        </p:nvSpPr>
        <p:spPr>
          <a:xfrm>
            <a:off x="571525" y="1391250"/>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dirty="0">
                <a:solidFill>
                  <a:srgbClr val="007BBB"/>
                </a:solidFill>
                <a:latin typeface="Meiryo"/>
                <a:ea typeface="Meiryo"/>
                <a:cs typeface="Meiryo"/>
                <a:sym typeface="Meiryo"/>
              </a:rPr>
              <a:t>①</a:t>
            </a:r>
            <a:endParaRPr sz="4800" b="1" i="0" u="none" strike="noStrike" cap="none" dirty="0">
              <a:solidFill>
                <a:srgbClr val="007BBB"/>
              </a:solidFill>
              <a:latin typeface="Meiryo"/>
              <a:ea typeface="Meiryo"/>
              <a:cs typeface="Meiryo"/>
              <a:sym typeface="Meiryo"/>
            </a:endParaRPr>
          </a:p>
        </p:txBody>
      </p:sp>
      <p:sp>
        <p:nvSpPr>
          <p:cNvPr id="118" name="Google Shape;118;g11e997c7467_0_233"/>
          <p:cNvSpPr/>
          <p:nvPr/>
        </p:nvSpPr>
        <p:spPr>
          <a:xfrm>
            <a:off x="3864250" y="1391250"/>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dirty="0">
                <a:solidFill>
                  <a:srgbClr val="007BBB"/>
                </a:solidFill>
                <a:latin typeface="Meiryo"/>
                <a:ea typeface="Meiryo"/>
                <a:cs typeface="Meiryo"/>
                <a:sym typeface="Meiryo"/>
              </a:rPr>
              <a:t>②</a:t>
            </a:r>
            <a:endParaRPr sz="4800" b="1" i="0" u="none" strike="noStrike" cap="none" dirty="0">
              <a:solidFill>
                <a:srgbClr val="007BBB"/>
              </a:solidFill>
              <a:latin typeface="Meiryo"/>
              <a:ea typeface="Meiryo"/>
              <a:cs typeface="Meiryo"/>
              <a:sym typeface="Meiryo"/>
            </a:endParaRPr>
          </a:p>
        </p:txBody>
      </p:sp>
      <p:sp>
        <p:nvSpPr>
          <p:cNvPr id="120" name="Google Shape;120;g11e997c7467_0_233"/>
          <p:cNvSpPr/>
          <p:nvPr/>
        </p:nvSpPr>
        <p:spPr>
          <a:xfrm>
            <a:off x="7137375" y="1391250"/>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i="0" u="none" strike="noStrike" cap="none" dirty="0">
                <a:solidFill>
                  <a:srgbClr val="007BBB"/>
                </a:solidFill>
                <a:latin typeface="Meiryo"/>
                <a:ea typeface="Meiryo"/>
                <a:cs typeface="Meiryo"/>
                <a:sym typeface="Meiryo"/>
              </a:rPr>
              <a:t>③</a:t>
            </a:r>
            <a:endParaRPr sz="4800" b="1" i="0" u="none" strike="noStrike" cap="none" dirty="0">
              <a:solidFill>
                <a:srgbClr val="007BBB"/>
              </a:solidFill>
              <a:latin typeface="Meiryo"/>
              <a:ea typeface="Meiryo"/>
              <a:cs typeface="Meiryo"/>
              <a:sym typeface="Meiryo"/>
            </a:endParaRPr>
          </a:p>
        </p:txBody>
      </p:sp>
      <p:sp>
        <p:nvSpPr>
          <p:cNvPr id="121" name="Google Shape;121;g11e997c7467_0_233"/>
          <p:cNvSpPr/>
          <p:nvPr/>
        </p:nvSpPr>
        <p:spPr>
          <a:xfrm rot="5400000">
            <a:off x="311522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g11e997c7467_0_233"/>
          <p:cNvSpPr/>
          <p:nvPr/>
        </p:nvSpPr>
        <p:spPr>
          <a:xfrm rot="5400000">
            <a:off x="637300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6" name="Google Shape;126;g11e997c7467_0_233"/>
          <p:cNvPicPr preferRelativeResize="0"/>
          <p:nvPr/>
        </p:nvPicPr>
        <p:blipFill rotWithShape="1">
          <a:blip r:embed="rId3">
            <a:alphaModFix/>
          </a:blip>
          <a:srcRect/>
          <a:stretch/>
        </p:blipFill>
        <p:spPr>
          <a:xfrm>
            <a:off x="4322119" y="2501278"/>
            <a:ext cx="1069110" cy="2017330"/>
          </a:xfrm>
          <a:prstGeom prst="rect">
            <a:avLst/>
          </a:prstGeom>
          <a:noFill/>
          <a:ln>
            <a:noFill/>
          </a:ln>
        </p:spPr>
      </p:pic>
      <p:pic>
        <p:nvPicPr>
          <p:cNvPr id="127" name="Google Shape;127;g11e997c7467_0_233"/>
          <p:cNvPicPr preferRelativeResize="0"/>
          <p:nvPr/>
        </p:nvPicPr>
        <p:blipFill rotWithShape="1">
          <a:blip r:embed="rId4">
            <a:alphaModFix/>
          </a:blip>
          <a:srcRect/>
          <a:stretch/>
        </p:blipFill>
        <p:spPr>
          <a:xfrm>
            <a:off x="4263631" y="2211390"/>
            <a:ext cx="1175675" cy="2371707"/>
          </a:xfrm>
          <a:prstGeom prst="rect">
            <a:avLst/>
          </a:prstGeom>
          <a:noFill/>
          <a:ln>
            <a:noFill/>
          </a:ln>
        </p:spPr>
      </p:pic>
      <p:pic>
        <p:nvPicPr>
          <p:cNvPr id="3" name="図 2">
            <a:extLst>
              <a:ext uri="{FF2B5EF4-FFF2-40B4-BE49-F238E27FC236}">
                <a16:creationId xmlns:a16="http://schemas.microsoft.com/office/drawing/2014/main" id="{1CC80C00-AB4A-BFD1-9F11-1C170999774C}"/>
              </a:ext>
            </a:extLst>
          </p:cNvPr>
          <p:cNvPicPr>
            <a:picLocks noChangeAspect="1"/>
          </p:cNvPicPr>
          <p:nvPr/>
        </p:nvPicPr>
        <p:blipFill>
          <a:blip r:embed="rId5"/>
          <a:stretch>
            <a:fillRect/>
          </a:stretch>
        </p:blipFill>
        <p:spPr>
          <a:xfrm>
            <a:off x="1008375" y="2536461"/>
            <a:ext cx="1057074" cy="2075596"/>
          </a:xfrm>
          <a:prstGeom prst="rect">
            <a:avLst/>
          </a:prstGeom>
          <a:ln>
            <a:noFill/>
          </a:ln>
        </p:spPr>
      </p:pic>
      <p:grpSp>
        <p:nvGrpSpPr>
          <p:cNvPr id="4" name="グループ化 3">
            <a:extLst>
              <a:ext uri="{FF2B5EF4-FFF2-40B4-BE49-F238E27FC236}">
                <a16:creationId xmlns:a16="http://schemas.microsoft.com/office/drawing/2014/main" id="{A40F2E81-91A4-CDC0-9D1C-FCB219AD8D0F}"/>
              </a:ext>
            </a:extLst>
          </p:cNvPr>
          <p:cNvGrpSpPr/>
          <p:nvPr/>
        </p:nvGrpSpPr>
        <p:grpSpPr>
          <a:xfrm>
            <a:off x="7635270" y="2242750"/>
            <a:ext cx="1123553" cy="2383794"/>
            <a:chOff x="7635270" y="2242750"/>
            <a:chExt cx="1123553" cy="2383794"/>
          </a:xfrm>
        </p:grpSpPr>
        <p:pic>
          <p:nvPicPr>
            <p:cNvPr id="2" name="図 1"/>
            <p:cNvPicPr>
              <a:picLocks noChangeAspect="1"/>
            </p:cNvPicPr>
            <p:nvPr/>
          </p:nvPicPr>
          <p:blipFill rotWithShape="1">
            <a:blip r:embed="rId6"/>
            <a:srcRect b="19223"/>
            <a:stretch/>
          </p:blipFill>
          <p:spPr>
            <a:xfrm>
              <a:off x="7671907" y="2536461"/>
              <a:ext cx="1080000" cy="1866574"/>
            </a:xfrm>
            <a:prstGeom prst="rect">
              <a:avLst/>
            </a:prstGeom>
          </p:spPr>
        </p:pic>
        <p:pic>
          <p:nvPicPr>
            <p:cNvPr id="24" name="Google Shape;145;p3"/>
            <p:cNvPicPr preferRelativeResize="0"/>
            <p:nvPr/>
          </p:nvPicPr>
          <p:blipFill rotWithShape="1">
            <a:blip r:embed="rId4">
              <a:alphaModFix/>
            </a:blip>
            <a:srcRect/>
            <a:stretch/>
          </p:blipFill>
          <p:spPr>
            <a:xfrm>
              <a:off x="7635270" y="2242750"/>
              <a:ext cx="1123553" cy="2383794"/>
            </a:xfrm>
            <a:prstGeom prst="rect">
              <a:avLst/>
            </a:prstGeom>
            <a:noFill/>
            <a:ln>
              <a:noFill/>
            </a:ln>
          </p:spPr>
        </p:pic>
      </p:grpSp>
      <p:pic>
        <p:nvPicPr>
          <p:cNvPr id="125" name="Google Shape;125;g11e997c7467_0_233"/>
          <p:cNvPicPr preferRelativeResize="0"/>
          <p:nvPr/>
        </p:nvPicPr>
        <p:blipFill rotWithShape="1">
          <a:blip r:embed="rId4">
            <a:alphaModFix/>
          </a:blip>
          <a:srcRect/>
          <a:stretch/>
        </p:blipFill>
        <p:spPr>
          <a:xfrm>
            <a:off x="959763" y="2238935"/>
            <a:ext cx="1159635" cy="237168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6" name="Google Shape;156;p5"/>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fontScale="90000"/>
          </a:bodyPr>
          <a:lstStyle/>
          <a:p>
            <a:pPr marL="0" lvl="0" indent="0" algn="l" rtl="0">
              <a:lnSpc>
                <a:spcPct val="100000"/>
              </a:lnSpc>
              <a:spcBef>
                <a:spcPts val="0"/>
              </a:spcBef>
              <a:spcAft>
                <a:spcPts val="0"/>
              </a:spcAft>
              <a:buSzPct val="111111"/>
              <a:buNone/>
            </a:pPr>
            <a:r>
              <a:rPr lang="ja-JP" dirty="0"/>
              <a:t>01.電子申請システム(LoGoフォーム)へアクセス</a:t>
            </a:r>
            <a:endParaRPr dirty="0"/>
          </a:p>
        </p:txBody>
      </p:sp>
      <p:sp>
        <p:nvSpPr>
          <p:cNvPr id="157" name="Google Shape;157;p5"/>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4</a:t>
            </a:fld>
            <a:endParaRPr/>
          </a:p>
        </p:txBody>
      </p:sp>
      <p:sp>
        <p:nvSpPr>
          <p:cNvPr id="158" name="Google Shape;158;p5"/>
          <p:cNvSpPr/>
          <p:nvPr/>
        </p:nvSpPr>
        <p:spPr>
          <a:xfrm>
            <a:off x="206188" y="1144984"/>
            <a:ext cx="5668273" cy="5509204"/>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None/>
            </a:pPr>
            <a:endParaRPr dirty="0"/>
          </a:p>
        </p:txBody>
      </p:sp>
      <p:sp>
        <p:nvSpPr>
          <p:cNvPr id="159" name="Google Shape;159;p5"/>
          <p:cNvSpPr/>
          <p:nvPr/>
        </p:nvSpPr>
        <p:spPr>
          <a:xfrm>
            <a:off x="2083486" y="1285969"/>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dirty="0">
                <a:solidFill>
                  <a:srgbClr val="007BBB"/>
                </a:solidFill>
                <a:latin typeface="Meiryo"/>
                <a:ea typeface="Meiryo"/>
                <a:cs typeface="Meiryo"/>
                <a:sym typeface="Meiryo"/>
              </a:rPr>
              <a:t>①</a:t>
            </a:r>
            <a:endParaRPr sz="4800" b="1" i="0" u="none" strike="noStrike" cap="none" dirty="0">
              <a:solidFill>
                <a:srgbClr val="007BBB"/>
              </a:solidFill>
              <a:latin typeface="Meiryo"/>
              <a:ea typeface="Meiryo"/>
              <a:cs typeface="Meiryo"/>
              <a:sym typeface="Meiryo"/>
            </a:endParaRPr>
          </a:p>
        </p:txBody>
      </p:sp>
      <p:sp>
        <p:nvSpPr>
          <p:cNvPr id="161" name="Google Shape;161;p5"/>
          <p:cNvSpPr/>
          <p:nvPr/>
        </p:nvSpPr>
        <p:spPr>
          <a:xfrm rot="5400000">
            <a:off x="5915111" y="3797136"/>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 name="グループ化 2">
            <a:extLst>
              <a:ext uri="{FF2B5EF4-FFF2-40B4-BE49-F238E27FC236}">
                <a16:creationId xmlns:a16="http://schemas.microsoft.com/office/drawing/2014/main" id="{A43BA836-42FC-41FB-B176-6AFF1BED6E97}"/>
              </a:ext>
            </a:extLst>
          </p:cNvPr>
          <p:cNvGrpSpPr/>
          <p:nvPr/>
        </p:nvGrpSpPr>
        <p:grpSpPr>
          <a:xfrm>
            <a:off x="6284261" y="1144984"/>
            <a:ext cx="3191385" cy="5509204"/>
            <a:chOff x="3938302" y="1144984"/>
            <a:chExt cx="3191385" cy="5509204"/>
          </a:xfrm>
        </p:grpSpPr>
        <p:grpSp>
          <p:nvGrpSpPr>
            <p:cNvPr id="2" name="グループ化 1">
              <a:extLst>
                <a:ext uri="{FF2B5EF4-FFF2-40B4-BE49-F238E27FC236}">
                  <a16:creationId xmlns:a16="http://schemas.microsoft.com/office/drawing/2014/main" id="{8252876A-FBED-4480-B506-83F570C67EB8}"/>
                </a:ext>
              </a:extLst>
            </p:cNvPr>
            <p:cNvGrpSpPr/>
            <p:nvPr/>
          </p:nvGrpSpPr>
          <p:grpSpPr>
            <a:xfrm>
              <a:off x="3938302" y="1144984"/>
              <a:ext cx="3191385" cy="5509204"/>
              <a:chOff x="3938302" y="1144984"/>
              <a:chExt cx="3191385" cy="5509204"/>
            </a:xfrm>
          </p:grpSpPr>
          <p:sp>
            <p:nvSpPr>
              <p:cNvPr id="155" name="Google Shape;155;p5"/>
              <p:cNvSpPr/>
              <p:nvPr/>
            </p:nvSpPr>
            <p:spPr>
              <a:xfrm>
                <a:off x="3938302" y="1144984"/>
                <a:ext cx="3191385" cy="5509204"/>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lang="en-US"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lang="en-US" sz="1200"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None/>
                </a:pPr>
                <a:r>
                  <a:rPr lang="ja-JP" sz="1200" b="0" i="0" u="none" strike="noStrike" cap="none" dirty="0">
                    <a:solidFill>
                      <a:schemeClr val="dk2"/>
                    </a:solidFill>
                    <a:latin typeface="Meiryo"/>
                    <a:ea typeface="Meiryo"/>
                    <a:cs typeface="Meiryo"/>
                    <a:sym typeface="Meiryo"/>
                  </a:rPr>
                  <a:t>画面下部に移動</a:t>
                </a:r>
                <a:r>
                  <a:rPr lang="ja-JP" altLang="en-US" sz="1200" dirty="0">
                    <a:solidFill>
                      <a:schemeClr val="dk2"/>
                    </a:solidFill>
                    <a:latin typeface="Meiryo"/>
                    <a:ea typeface="Meiryo"/>
                    <a:cs typeface="Meiryo"/>
                    <a:sym typeface="Meiryo"/>
                  </a:rPr>
                  <a:t>し、</a:t>
                </a:r>
                <a:r>
                  <a:rPr lang="ja-JP" altLang="en-US" sz="1200" b="0" i="0" u="none" strike="noStrike" cap="none" dirty="0">
                    <a:solidFill>
                      <a:schemeClr val="dk2"/>
                    </a:solidFill>
                    <a:latin typeface="Meiryo"/>
                    <a:ea typeface="Meiryo"/>
                    <a:cs typeface="Meiryo"/>
                    <a:sym typeface="Meiryo"/>
                  </a:rPr>
                  <a:t>「確認画面へ進む」を押して次へお進みください。</a:t>
                </a:r>
                <a:endParaRPr lang="en-US" altLang="ja-JP" sz="1200" i="0" u="none" strike="noStrike" cap="none" dirty="0">
                  <a:solidFill>
                    <a:srgbClr val="595959"/>
                  </a:solidFill>
                  <a:latin typeface="Meiryo"/>
                  <a:ea typeface="Meiryo"/>
                  <a:cs typeface="Meiryo"/>
                  <a:sym typeface="Meiryo"/>
                </a:endParaRPr>
              </a:p>
              <a:p>
                <a:pPr marL="0" marR="0" lvl="0" indent="0" algn="l" rtl="0">
                  <a:lnSpc>
                    <a:spcPct val="100000"/>
                  </a:lnSpc>
                  <a:spcBef>
                    <a:spcPts val="0"/>
                  </a:spcBef>
                  <a:spcAft>
                    <a:spcPts val="0"/>
                  </a:spcAft>
                  <a:buNone/>
                </a:pPr>
                <a:endParaRPr dirty="0"/>
              </a:p>
            </p:txBody>
          </p:sp>
          <p:sp>
            <p:nvSpPr>
              <p:cNvPr id="160" name="Google Shape;160;p5"/>
              <p:cNvSpPr/>
              <p:nvPr/>
            </p:nvSpPr>
            <p:spPr>
              <a:xfrm>
                <a:off x="4450583" y="1261497"/>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dirty="0">
                    <a:solidFill>
                      <a:srgbClr val="007BBB"/>
                    </a:solidFill>
                    <a:latin typeface="Meiryo"/>
                    <a:ea typeface="Meiryo"/>
                    <a:cs typeface="Meiryo"/>
                    <a:sym typeface="Meiryo"/>
                  </a:rPr>
                  <a:t>②</a:t>
                </a:r>
                <a:endParaRPr sz="4800" b="1" i="0" u="none" strike="noStrike" cap="none" dirty="0">
                  <a:solidFill>
                    <a:srgbClr val="007BBB"/>
                  </a:solidFill>
                  <a:latin typeface="Meiryo"/>
                  <a:ea typeface="Meiryo"/>
                  <a:cs typeface="Meiryo"/>
                  <a:sym typeface="Meiryo"/>
                </a:endParaRPr>
              </a:p>
            </p:txBody>
          </p:sp>
        </p:grpSp>
        <p:sp>
          <p:nvSpPr>
            <p:cNvPr id="165" name="Google Shape;165;p5"/>
            <p:cNvSpPr/>
            <p:nvPr/>
          </p:nvSpPr>
          <p:spPr>
            <a:xfrm>
              <a:off x="5069258" y="4072016"/>
              <a:ext cx="921298" cy="194141"/>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51425" tIns="25700" rIns="51425" bIns="25700" anchor="t" anchorCtr="0">
              <a:noAutofit/>
            </a:bodyPr>
            <a:lstStyle/>
            <a:p>
              <a:pPr marL="0" marR="0" lvl="0" indent="0" algn="l" rtl="0">
                <a:lnSpc>
                  <a:spcPct val="100000"/>
                </a:lnSpc>
                <a:spcBef>
                  <a:spcPts val="0"/>
                </a:spcBef>
                <a:spcAft>
                  <a:spcPts val="0"/>
                </a:spcAft>
                <a:buNone/>
              </a:pPr>
              <a:endParaRPr sz="900" b="0" i="0" u="none" strike="noStrike" cap="none">
                <a:solidFill>
                  <a:srgbClr val="000000"/>
                </a:solidFill>
                <a:latin typeface="Arial"/>
                <a:ea typeface="Arial"/>
                <a:cs typeface="Arial"/>
                <a:sym typeface="Arial"/>
              </a:endParaRPr>
            </a:p>
          </p:txBody>
        </p:sp>
      </p:grpSp>
      <p:grpSp>
        <p:nvGrpSpPr>
          <p:cNvPr id="21" name="グループ化 20">
            <a:extLst>
              <a:ext uri="{FF2B5EF4-FFF2-40B4-BE49-F238E27FC236}">
                <a16:creationId xmlns:a16="http://schemas.microsoft.com/office/drawing/2014/main" id="{1095C370-3D72-4F95-8D97-1B418207F7E6}"/>
              </a:ext>
            </a:extLst>
          </p:cNvPr>
          <p:cNvGrpSpPr/>
          <p:nvPr/>
        </p:nvGrpSpPr>
        <p:grpSpPr>
          <a:xfrm>
            <a:off x="2679107" y="5221368"/>
            <a:ext cx="1210965" cy="1094954"/>
            <a:chOff x="2525656" y="3661274"/>
            <a:chExt cx="1312167" cy="1182924"/>
          </a:xfrm>
        </p:grpSpPr>
        <p:pic>
          <p:nvPicPr>
            <p:cNvPr id="22" name="Google Shape;194;g11e997c7467_0_297">
              <a:extLst>
                <a:ext uri="{FF2B5EF4-FFF2-40B4-BE49-F238E27FC236}">
                  <a16:creationId xmlns:a16="http://schemas.microsoft.com/office/drawing/2014/main" id="{EA3961F3-1280-47D2-A20D-8C1EE2AFB268}"/>
                </a:ext>
              </a:extLst>
            </p:cNvPr>
            <p:cNvPicPr preferRelativeResize="0"/>
            <p:nvPr/>
          </p:nvPicPr>
          <p:blipFill rotWithShape="1">
            <a:blip r:embed="rId3">
              <a:alphaModFix/>
            </a:blip>
            <a:srcRect l="12674" t="13132" r="12985" b="12620"/>
            <a:stretch/>
          </p:blipFill>
          <p:spPr>
            <a:xfrm rot="21599931">
              <a:off x="3408385" y="3661274"/>
              <a:ext cx="429438" cy="441271"/>
            </a:xfrm>
            <a:prstGeom prst="rect">
              <a:avLst/>
            </a:prstGeom>
            <a:noFill/>
            <a:ln>
              <a:noFill/>
            </a:ln>
          </p:spPr>
        </p:pic>
        <p:pic>
          <p:nvPicPr>
            <p:cNvPr id="23" name="Google Shape;195;g11e997c7467_0_297">
              <a:extLst>
                <a:ext uri="{FF2B5EF4-FFF2-40B4-BE49-F238E27FC236}">
                  <a16:creationId xmlns:a16="http://schemas.microsoft.com/office/drawing/2014/main" id="{A28A704D-BF47-4A03-A4AC-FF6CF9A996E5}"/>
                </a:ext>
              </a:extLst>
            </p:cNvPr>
            <p:cNvPicPr preferRelativeResize="0"/>
            <p:nvPr/>
          </p:nvPicPr>
          <p:blipFill rotWithShape="1">
            <a:blip r:embed="rId4">
              <a:alphaModFix/>
            </a:blip>
            <a:srcRect/>
            <a:stretch/>
          </p:blipFill>
          <p:spPr>
            <a:xfrm rot="712412">
              <a:off x="2525656" y="3720500"/>
              <a:ext cx="1092154" cy="1123698"/>
            </a:xfrm>
            <a:prstGeom prst="rect">
              <a:avLst/>
            </a:prstGeom>
            <a:noFill/>
            <a:ln>
              <a:noFill/>
            </a:ln>
          </p:spPr>
        </p:pic>
      </p:grpSp>
      <p:pic>
        <p:nvPicPr>
          <p:cNvPr id="5" name="図 4">
            <a:extLst>
              <a:ext uri="{FF2B5EF4-FFF2-40B4-BE49-F238E27FC236}">
                <a16:creationId xmlns:a16="http://schemas.microsoft.com/office/drawing/2014/main" id="{AE909743-0821-7FE4-2A08-E6C79EBD04B1}"/>
              </a:ext>
            </a:extLst>
          </p:cNvPr>
          <p:cNvPicPr>
            <a:picLocks noChangeAspect="1"/>
          </p:cNvPicPr>
          <p:nvPr/>
        </p:nvPicPr>
        <p:blipFill>
          <a:blip r:embed="rId5"/>
          <a:stretch>
            <a:fillRect/>
          </a:stretch>
        </p:blipFill>
        <p:spPr>
          <a:xfrm>
            <a:off x="6985261" y="1811677"/>
            <a:ext cx="1710561" cy="3309407"/>
          </a:xfrm>
          <a:prstGeom prst="rect">
            <a:avLst/>
          </a:prstGeom>
          <a:ln>
            <a:solidFill>
              <a:schemeClr val="dk1"/>
            </a:solidFill>
          </a:ln>
        </p:spPr>
      </p:pic>
      <p:sp>
        <p:nvSpPr>
          <p:cNvPr id="24" name="Google Shape;193;g11e997c7467_0_297">
            <a:extLst>
              <a:ext uri="{FF2B5EF4-FFF2-40B4-BE49-F238E27FC236}">
                <a16:creationId xmlns:a16="http://schemas.microsoft.com/office/drawing/2014/main" id="{4F61C549-092A-4DA0-A22E-4D836710F2F9}"/>
              </a:ext>
            </a:extLst>
          </p:cNvPr>
          <p:cNvSpPr/>
          <p:nvPr/>
        </p:nvSpPr>
        <p:spPr>
          <a:xfrm>
            <a:off x="323847" y="2522877"/>
            <a:ext cx="2429998" cy="2880000"/>
          </a:xfrm>
          <a:prstGeom prst="wedgeRoundRectCallout">
            <a:avLst>
              <a:gd name="adj1" fmla="val 65391"/>
              <a:gd name="adj2" fmla="val 33148"/>
              <a:gd name="adj3" fmla="val 0"/>
            </a:avLst>
          </a:prstGeom>
          <a:solidFill>
            <a:schemeClr val="lt1"/>
          </a:solidFill>
          <a:ln w="19050" cap="flat" cmpd="sng">
            <a:solidFill>
              <a:srgbClr val="E5F6FF"/>
            </a:solidFill>
            <a:prstDash val="solid"/>
            <a:round/>
            <a:headEnd type="none" w="sm" len="sm"/>
            <a:tailEnd type="none" w="sm" len="sm"/>
          </a:ln>
        </p:spPr>
        <p:txBody>
          <a:bodyPr spcFirstLastPara="1" wrap="square" lIns="91425" tIns="91425" rIns="91425" bIns="91425" anchor="t" anchorCtr="0">
            <a:noAutofit/>
          </a:bodyPr>
          <a:lstStyle/>
          <a:p>
            <a:pPr lvl="0">
              <a:buClr>
                <a:schemeClr val="dk1"/>
              </a:buClr>
              <a:buSzPts val="1200"/>
            </a:pPr>
            <a:r>
              <a:rPr lang="en-US" altLang="ja-JP" sz="1200" b="1" dirty="0">
                <a:solidFill>
                  <a:srgbClr val="595959"/>
                </a:solidFill>
                <a:latin typeface="メイリオ" panose="020B0604030504040204" pitchFamily="50" charset="-128"/>
                <a:ea typeface="メイリオ" panose="020B0604030504040204" pitchFamily="50" charset="-128"/>
              </a:rPr>
              <a:t>QR</a:t>
            </a:r>
            <a:r>
              <a:rPr lang="ja-JP" altLang="en-US" sz="1200" b="1" dirty="0">
                <a:solidFill>
                  <a:srgbClr val="595959"/>
                </a:solidFill>
                <a:latin typeface="メイリオ" panose="020B0604030504040204" pitchFamily="50" charset="-128"/>
                <a:ea typeface="メイリオ" panose="020B0604030504040204" pitchFamily="50" charset="-128"/>
              </a:rPr>
              <a:t>コードを読み取ってフォームへアクセスする場合の注意事項</a:t>
            </a:r>
            <a:endParaRPr lang="en-US" altLang="ja-JP" sz="1200" b="1" dirty="0">
              <a:solidFill>
                <a:srgbClr val="595959"/>
              </a:solidFill>
              <a:latin typeface="メイリオ" panose="020B0604030504040204" pitchFamily="50" charset="-128"/>
              <a:ea typeface="メイリオ" panose="020B0604030504040204" pitchFamily="50" charset="-128"/>
            </a:endParaRPr>
          </a:p>
          <a:p>
            <a:pPr lvl="0">
              <a:buClr>
                <a:schemeClr val="dk1"/>
              </a:buClr>
              <a:buSzPts val="1200"/>
            </a:pPr>
            <a:br>
              <a:rPr lang="ja-JP" sz="1200" b="0" i="0" u="none" strike="noStrike" cap="none" dirty="0">
                <a:solidFill>
                  <a:schemeClr val="dk2"/>
                </a:solidFill>
                <a:latin typeface="メイリオ" panose="020B0604030504040204" pitchFamily="50" charset="-128"/>
                <a:ea typeface="メイリオ" panose="020B0604030504040204" pitchFamily="50" charset="-128"/>
                <a:cs typeface="Meiryo"/>
                <a:sym typeface="Meiryo"/>
              </a:rPr>
            </a:br>
            <a:r>
              <a:rPr lang="en-US" altLang="ja-JP" sz="1200" dirty="0">
                <a:solidFill>
                  <a:srgbClr val="595959"/>
                </a:solidFill>
                <a:latin typeface="メイリオ" panose="020B0604030504040204" pitchFamily="50" charset="-128"/>
                <a:ea typeface="メイリオ" panose="020B0604030504040204" pitchFamily="50" charset="-128"/>
              </a:rPr>
              <a:t>QR</a:t>
            </a:r>
            <a:r>
              <a:rPr lang="ja-JP" altLang="en-US" sz="1200" dirty="0">
                <a:solidFill>
                  <a:srgbClr val="595959"/>
                </a:solidFill>
                <a:latin typeface="メイリオ" panose="020B0604030504040204" pitchFamily="50" charset="-128"/>
                <a:ea typeface="メイリオ" panose="020B0604030504040204" pitchFamily="50" charset="-128"/>
              </a:rPr>
              <a:t>コードを読み取ってフォームにアクセスする場合は、スマートフォンに搭載されている、標準の「カメラ」アプリをご使用ください。 </a:t>
            </a:r>
            <a:endParaRPr lang="en-US" altLang="ja-JP" sz="1200" dirty="0">
              <a:solidFill>
                <a:srgbClr val="595959"/>
              </a:solidFill>
              <a:latin typeface="メイリオ" panose="020B0604030504040204" pitchFamily="50" charset="-128"/>
              <a:ea typeface="メイリオ" panose="020B0604030504040204" pitchFamily="50" charset="-128"/>
            </a:endParaRPr>
          </a:p>
          <a:p>
            <a:pPr lvl="0">
              <a:buClr>
                <a:schemeClr val="dk1"/>
              </a:buClr>
              <a:buSzPts val="1200"/>
            </a:pPr>
            <a:r>
              <a:rPr lang="ja-JP" altLang="en-US" sz="1200" dirty="0">
                <a:solidFill>
                  <a:srgbClr val="595959"/>
                </a:solidFill>
                <a:latin typeface="メイリオ" panose="020B0604030504040204" pitchFamily="50" charset="-128"/>
                <a:ea typeface="メイリオ" panose="020B0604030504040204" pitchFamily="50" charset="-128"/>
              </a:rPr>
              <a:t>それ以外のアプリ（「コードスキャナー」や「</a:t>
            </a:r>
            <a:r>
              <a:rPr lang="en-US" altLang="ja-JP" sz="1200" dirty="0">
                <a:solidFill>
                  <a:srgbClr val="595959"/>
                </a:solidFill>
                <a:latin typeface="メイリオ" panose="020B0604030504040204" pitchFamily="50" charset="-128"/>
                <a:ea typeface="メイリオ" panose="020B0604030504040204" pitchFamily="50" charset="-128"/>
              </a:rPr>
              <a:t>LINE</a:t>
            </a:r>
            <a:r>
              <a:rPr lang="ja-JP" altLang="en-US" sz="1200" dirty="0">
                <a:solidFill>
                  <a:srgbClr val="595959"/>
                </a:solidFill>
                <a:latin typeface="メイリオ" panose="020B0604030504040204" pitchFamily="50" charset="-128"/>
                <a:ea typeface="メイリオ" panose="020B0604030504040204" pitchFamily="50" charset="-128"/>
              </a:rPr>
              <a:t>」など）で読み取った場合、認証が正しく行えないなど、意図しない動作が起こる可能性がありますのでご注意ください。</a:t>
            </a:r>
            <a:endParaRPr sz="1200" b="0" i="0" u="none" strike="noStrike" cap="none" dirty="0">
              <a:solidFill>
                <a:srgbClr val="595959"/>
              </a:solidFill>
              <a:latin typeface="メイリオ" panose="020B0604030504040204" pitchFamily="50" charset="-128"/>
              <a:ea typeface="メイリオ" panose="020B0604030504040204" pitchFamily="50" charset="-128"/>
              <a:cs typeface="Meiryo"/>
              <a:sym typeface="Meiryo"/>
            </a:endParaRPr>
          </a:p>
        </p:txBody>
      </p:sp>
      <p:sp>
        <p:nvSpPr>
          <p:cNvPr id="6" name="四角形: 角を丸くする 5">
            <a:extLst>
              <a:ext uri="{FF2B5EF4-FFF2-40B4-BE49-F238E27FC236}">
                <a16:creationId xmlns:a16="http://schemas.microsoft.com/office/drawing/2014/main" id="{731D6805-74E8-0660-97E3-59A463D7985B}"/>
              </a:ext>
            </a:extLst>
          </p:cNvPr>
          <p:cNvSpPr/>
          <p:nvPr/>
        </p:nvSpPr>
        <p:spPr>
          <a:xfrm>
            <a:off x="7377117" y="3568700"/>
            <a:ext cx="921298" cy="21743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5C9D1448-28BF-015D-6FF0-204FA7952462}"/>
              </a:ext>
            </a:extLst>
          </p:cNvPr>
          <p:cNvPicPr>
            <a:picLocks noChangeAspect="1"/>
          </p:cNvPicPr>
          <p:nvPr/>
        </p:nvPicPr>
        <p:blipFill>
          <a:blip r:embed="rId6"/>
          <a:stretch>
            <a:fillRect/>
          </a:stretch>
        </p:blipFill>
        <p:spPr>
          <a:xfrm>
            <a:off x="4027460" y="2366668"/>
            <a:ext cx="1690051" cy="3318464"/>
          </a:xfrm>
          <a:prstGeom prst="rect">
            <a:avLst/>
          </a:prstGeom>
          <a:ln>
            <a:solidFill>
              <a:schemeClr val="tx1"/>
            </a:solidFill>
          </a:ln>
        </p:spPr>
      </p:pic>
    </p:spTree>
    <p:extLst>
      <p:ext uri="{BB962C8B-B14F-4D97-AF65-F5344CB8AC3E}">
        <p14:creationId xmlns:p14="http://schemas.microsoft.com/office/powerpoint/2010/main" val="968766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g11b142a7014_0_294"/>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5</a:t>
            </a:fld>
            <a:endParaRPr/>
          </a:p>
        </p:txBody>
      </p:sp>
      <p:sp>
        <p:nvSpPr>
          <p:cNvPr id="452" name="Google Shape;452;g11b142a7014_0_294"/>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Autofit/>
          </a:bodyPr>
          <a:lstStyle/>
          <a:p>
            <a:pPr lvl="0">
              <a:buClr>
                <a:schemeClr val="dk1"/>
              </a:buClr>
              <a:buSzPts val="1100"/>
            </a:pPr>
            <a:r>
              <a:rPr lang="ja-JP" altLang="ja-JP" sz="2400" dirty="0"/>
              <a:t>0</a:t>
            </a:r>
            <a:r>
              <a:rPr lang="en-US" altLang="ja-JP" sz="2400" dirty="0"/>
              <a:t>2</a:t>
            </a:r>
            <a:r>
              <a:rPr lang="ja-JP" altLang="ja-JP" sz="2400" dirty="0"/>
              <a:t>. </a:t>
            </a:r>
            <a:r>
              <a:rPr lang="ja-JP" altLang="en-US" sz="2400" dirty="0"/>
              <a:t>支払い方法を選んで送信</a:t>
            </a:r>
            <a:br>
              <a:rPr lang="en-US" altLang="ja-JP" sz="2400" dirty="0"/>
            </a:br>
            <a:r>
              <a:rPr lang="ja-JP" altLang="en-US" sz="2400" dirty="0"/>
              <a:t>　 </a:t>
            </a:r>
            <a:r>
              <a:rPr lang="ja-JP" altLang="ja-JP" sz="2400" dirty="0"/>
              <a:t>クレジットカード</a:t>
            </a:r>
            <a:r>
              <a:rPr lang="ja-JP" altLang="en-US" sz="2400" dirty="0"/>
              <a:t>にて支払い</a:t>
            </a:r>
            <a:endParaRPr sz="2400" dirty="0"/>
          </a:p>
        </p:txBody>
      </p:sp>
      <p:sp>
        <p:nvSpPr>
          <p:cNvPr id="486" name="Google Shape;486;g11b142a7014_0_294"/>
          <p:cNvSpPr/>
          <p:nvPr/>
        </p:nvSpPr>
        <p:spPr>
          <a:xfrm rot="5400000">
            <a:off x="476919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Rectangle 1"/>
          <p:cNvSpPr>
            <a:spLocks noChangeArrowheads="1"/>
          </p:cNvSpPr>
          <p:nvPr/>
        </p:nvSpPr>
        <p:spPr bwMode="auto">
          <a:xfrm>
            <a:off x="288662" y="6377511"/>
            <a:ext cx="5984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ja-JP" sz="900" dirty="0">
                <a:solidFill>
                  <a:srgbClr val="C00000"/>
                </a:solidFill>
                <a:latin typeface="メイリオ" panose="020B0604030504040204" pitchFamily="50" charset="-128"/>
                <a:ea typeface="メイリオ" panose="020B0604030504040204" pitchFamily="50" charset="-128"/>
              </a:rPr>
              <a:t>※</a:t>
            </a:r>
            <a:r>
              <a:rPr kumimoji="0" lang="ja-JP" altLang="ja-JP" sz="900" b="0" i="0" u="none" strike="noStrike" cap="none" normalizeH="0" baseline="0" dirty="0">
                <a:ln>
                  <a:noFill/>
                </a:ln>
                <a:solidFill>
                  <a:srgbClr val="C00000"/>
                </a:solidFill>
                <a:effectLst/>
                <a:latin typeface="メイリオ" panose="020B0604030504040204" pitchFamily="50" charset="-128"/>
                <a:ea typeface="メイリオ" panose="020B0604030504040204" pitchFamily="50" charset="-128"/>
              </a:rPr>
              <a:t>お支払い金額をご確認の上、30分以内に決済を完了してください。</a:t>
            </a:r>
            <a:br>
              <a:rPr kumimoji="0" lang="ja-JP" altLang="ja-JP" sz="900" b="0" i="0" u="none" strike="noStrike" cap="none" normalizeH="0" baseline="0" dirty="0">
                <a:ln>
                  <a:noFill/>
                </a:ln>
                <a:solidFill>
                  <a:srgbClr val="C00000"/>
                </a:solidFill>
                <a:effectLst/>
                <a:latin typeface="メイリオ" panose="020B0604030504040204" pitchFamily="50" charset="-128"/>
                <a:ea typeface="メイリオ" panose="020B0604030504040204" pitchFamily="50" charset="-128"/>
              </a:rPr>
            </a:br>
            <a:r>
              <a:rPr kumimoji="0" lang="ja-JP" altLang="en-US" sz="900" b="0" i="0" u="none" strike="noStrike" cap="none" normalizeH="0" baseline="0" dirty="0">
                <a:ln>
                  <a:noFill/>
                </a:ln>
                <a:solidFill>
                  <a:srgbClr val="C00000"/>
                </a:solidFill>
                <a:effectLst/>
                <a:latin typeface="メイリオ" panose="020B0604030504040204" pitchFamily="50" charset="-128"/>
                <a:ea typeface="メイリオ" panose="020B0604030504040204" pitchFamily="50" charset="-128"/>
              </a:rPr>
              <a:t>　</a:t>
            </a:r>
            <a:r>
              <a:rPr kumimoji="0" lang="ja-JP" altLang="ja-JP" sz="900" b="0" i="0" u="none" strike="noStrike" cap="none" normalizeH="0" baseline="0" dirty="0">
                <a:ln>
                  <a:noFill/>
                </a:ln>
                <a:solidFill>
                  <a:srgbClr val="C00000"/>
                </a:solidFill>
                <a:effectLst/>
                <a:latin typeface="メイリオ" panose="020B0604030504040204" pitchFamily="50" charset="-128"/>
                <a:ea typeface="メイリオ" panose="020B0604030504040204" pitchFamily="50" charset="-128"/>
              </a:rPr>
              <a:t>30分以内に決済を完了できなかった場合、申請はキャンセルとなりますので、再度申請をお願いいたします。</a:t>
            </a:r>
            <a:endParaRPr kumimoji="0" lang="ja-JP" altLang="ja-JP" sz="1050" b="0" i="0" u="none" strike="noStrike" cap="none" normalizeH="0" baseline="0" dirty="0">
              <a:ln>
                <a:noFill/>
              </a:ln>
              <a:solidFill>
                <a:srgbClr val="C00000"/>
              </a:solidFill>
              <a:effectLst/>
              <a:latin typeface="メイリオ" panose="020B0604030504040204" pitchFamily="50" charset="-128"/>
              <a:ea typeface="メイリオ" panose="020B0604030504040204" pitchFamily="50" charset="-128"/>
            </a:endParaRPr>
          </a:p>
        </p:txBody>
      </p:sp>
      <p:grpSp>
        <p:nvGrpSpPr>
          <p:cNvPr id="9" name="グループ化 8"/>
          <p:cNvGrpSpPr/>
          <p:nvPr/>
        </p:nvGrpSpPr>
        <p:grpSpPr>
          <a:xfrm>
            <a:off x="2708966" y="1122950"/>
            <a:ext cx="2093850" cy="5094600"/>
            <a:chOff x="2708966" y="1122950"/>
            <a:chExt cx="2093850" cy="5094600"/>
          </a:xfrm>
        </p:grpSpPr>
        <p:sp>
          <p:nvSpPr>
            <p:cNvPr id="76" name="Google Shape;506;p10"/>
            <p:cNvSpPr/>
            <p:nvPr/>
          </p:nvSpPr>
          <p:spPr>
            <a:xfrm>
              <a:off x="2714816"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2"/>
                  </a:solidFill>
                  <a:latin typeface="Meiryo"/>
                  <a:ea typeface="Meiryo"/>
                  <a:cs typeface="Meiryo"/>
                  <a:sym typeface="Meiryo"/>
                </a:rPr>
                <a:t>確認画面が表示されるので、内容に問題がないかを確認します。</a:t>
              </a:r>
              <a:endParaRPr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2"/>
                  </a:solidFill>
                  <a:latin typeface="Meiryo"/>
                  <a:ea typeface="Meiryo"/>
                  <a:cs typeface="Meiryo"/>
                  <a:sym typeface="Meiryo"/>
                </a:rPr>
                <a:t>確認が完了したら、「</a:t>
              </a:r>
              <a:r>
                <a:rPr lang="ja-JP" altLang="en-US" sz="1200" b="0" i="0" u="none" strike="noStrike" cap="none" dirty="0">
                  <a:solidFill>
                    <a:schemeClr val="dk2"/>
                  </a:solidFill>
                  <a:latin typeface="Meiryo"/>
                  <a:ea typeface="Meiryo"/>
                  <a:cs typeface="Meiryo"/>
                  <a:sym typeface="Meiryo"/>
                </a:rPr>
                <a:t>決済して申請を完了する</a:t>
              </a:r>
              <a:r>
                <a:rPr lang="ja-JP" sz="1200" b="0" i="0" u="none" strike="noStrike" cap="none" dirty="0">
                  <a:solidFill>
                    <a:schemeClr val="dk2"/>
                  </a:solidFill>
                  <a:latin typeface="Meiryo"/>
                  <a:ea typeface="Meiryo"/>
                  <a:cs typeface="Meiryo"/>
                  <a:sym typeface="Meiryo"/>
                </a:rPr>
                <a:t>」をタップします。</a:t>
              </a:r>
              <a:r>
                <a:rPr lang="en-US" altLang="ja-JP" sz="1200" dirty="0">
                  <a:solidFill>
                    <a:srgbClr val="C00000"/>
                  </a:solidFill>
                  <a:latin typeface="Meiryo"/>
                  <a:ea typeface="Meiryo"/>
                  <a:cs typeface="Meiryo"/>
                  <a:sym typeface="Meiryo"/>
                </a:rPr>
                <a:t>※</a:t>
              </a:r>
              <a:endParaRPr sz="1200" b="0" i="0" u="none" strike="noStrike" cap="none" dirty="0">
                <a:solidFill>
                  <a:srgbClr val="C00000"/>
                </a:solidFill>
                <a:latin typeface="Meiryo"/>
                <a:ea typeface="Meiryo"/>
                <a:cs typeface="Meiryo"/>
                <a:sym typeface="Meiryo"/>
              </a:endParaRPr>
            </a:p>
          </p:txBody>
        </p:sp>
        <p:sp>
          <p:nvSpPr>
            <p:cNvPr id="77" name="Google Shape;507;p10"/>
            <p:cNvSpPr/>
            <p:nvPr/>
          </p:nvSpPr>
          <p:spPr>
            <a:xfrm>
              <a:off x="2708966"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i="0" u="none" strike="noStrike" cap="none" dirty="0">
                  <a:solidFill>
                    <a:srgbClr val="007BBB"/>
                  </a:solidFill>
                  <a:latin typeface="Meiryo"/>
                  <a:ea typeface="Meiryo"/>
                  <a:cs typeface="Meiryo"/>
                  <a:sym typeface="Meiryo"/>
                </a:rPr>
                <a:t>④</a:t>
              </a:r>
              <a:endParaRPr sz="4800" b="1" i="0" u="none" strike="noStrike" cap="none" dirty="0">
                <a:solidFill>
                  <a:srgbClr val="007BBB"/>
                </a:solidFill>
                <a:latin typeface="Meiryo"/>
                <a:ea typeface="Meiryo"/>
                <a:cs typeface="Meiryo"/>
                <a:sym typeface="Meiryo"/>
              </a:endParaRPr>
            </a:p>
          </p:txBody>
        </p:sp>
        <p:grpSp>
          <p:nvGrpSpPr>
            <p:cNvPr id="8" name="グループ化 7"/>
            <p:cNvGrpSpPr/>
            <p:nvPr/>
          </p:nvGrpSpPr>
          <p:grpSpPr>
            <a:xfrm>
              <a:off x="3041638" y="1989000"/>
              <a:ext cx="1449106" cy="2880108"/>
              <a:chOff x="3041638" y="1989000"/>
              <a:chExt cx="1449106" cy="2880108"/>
            </a:xfrm>
          </p:grpSpPr>
          <p:pic>
            <p:nvPicPr>
              <p:cNvPr id="79" name="Google Shape;509;p10"/>
              <p:cNvPicPr preferRelativeResize="0"/>
              <p:nvPr/>
            </p:nvPicPr>
            <p:blipFill rotWithShape="1">
              <a:blip r:embed="rId3">
                <a:alphaModFix/>
              </a:blip>
              <a:srcRect l="2744" r="1577" b="535"/>
              <a:stretch/>
            </p:blipFill>
            <p:spPr>
              <a:xfrm>
                <a:off x="3041638" y="1989000"/>
                <a:ext cx="1449106" cy="2880108"/>
              </a:xfrm>
              <a:prstGeom prst="roundRect">
                <a:avLst>
                  <a:gd name="adj" fmla="val 12991"/>
                </a:avLst>
              </a:prstGeom>
              <a:noFill/>
              <a:ln>
                <a:noFill/>
              </a:ln>
            </p:spPr>
          </p:pic>
          <p:pic>
            <p:nvPicPr>
              <p:cNvPr id="7" name="図 6"/>
              <p:cNvPicPr>
                <a:picLocks noChangeAspect="1"/>
              </p:cNvPicPr>
              <p:nvPr/>
            </p:nvPicPr>
            <p:blipFill rotWithShape="1">
              <a:blip r:embed="rId4"/>
              <a:srcRect l="3045" t="16687" r="3105"/>
              <a:stretch/>
            </p:blipFill>
            <p:spPr>
              <a:xfrm>
                <a:off x="3085791" y="2202180"/>
                <a:ext cx="1350000" cy="1940624"/>
              </a:xfrm>
              <a:prstGeom prst="rect">
                <a:avLst/>
              </a:prstGeom>
            </p:spPr>
          </p:pic>
          <p:sp>
            <p:nvSpPr>
              <p:cNvPr id="81" name="Google Shape;485;g11b142a7014_0_294"/>
              <p:cNvSpPr/>
              <p:nvPr/>
            </p:nvSpPr>
            <p:spPr>
              <a:xfrm>
                <a:off x="3292435" y="3810595"/>
                <a:ext cx="932292" cy="187664"/>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82" name="グループ化 81"/>
          <p:cNvGrpSpPr/>
          <p:nvPr/>
        </p:nvGrpSpPr>
        <p:grpSpPr>
          <a:xfrm>
            <a:off x="7421925" y="1122950"/>
            <a:ext cx="2097500" cy="5094600"/>
            <a:chOff x="2695396" y="1122950"/>
            <a:chExt cx="2097500" cy="5094600"/>
          </a:xfrm>
        </p:grpSpPr>
        <p:grpSp>
          <p:nvGrpSpPr>
            <p:cNvPr id="83" name="Google Shape;515;p10"/>
            <p:cNvGrpSpPr/>
            <p:nvPr/>
          </p:nvGrpSpPr>
          <p:grpSpPr>
            <a:xfrm>
              <a:off x="2695396" y="1122950"/>
              <a:ext cx="2097500" cy="5094600"/>
              <a:chOff x="7413125" y="1122950"/>
              <a:chExt cx="2097500" cy="5094600"/>
            </a:xfrm>
          </p:grpSpPr>
          <p:sp>
            <p:nvSpPr>
              <p:cNvPr id="86" name="Google Shape;516;p10"/>
              <p:cNvSpPr/>
              <p:nvPr/>
            </p:nvSpPr>
            <p:spPr>
              <a:xfrm>
                <a:off x="7422625"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2"/>
                    </a:solidFill>
                    <a:latin typeface="Meiryo"/>
                    <a:ea typeface="Meiryo"/>
                    <a:cs typeface="Meiryo"/>
                    <a:sym typeface="Meiryo"/>
                  </a:rPr>
                  <a:t>「送信完了」と表示されていることを確認します。手順は以上で終了です。</a:t>
                </a:r>
                <a:endParaRPr sz="1200" b="0" i="0" u="none" strike="noStrike" cap="none" dirty="0">
                  <a:solidFill>
                    <a:schemeClr val="dk2"/>
                  </a:solidFill>
                  <a:latin typeface="Meiryo"/>
                  <a:ea typeface="Meiryo"/>
                  <a:cs typeface="Meiryo"/>
                  <a:sym typeface="Meiryo"/>
                </a:endParaRPr>
              </a:p>
            </p:txBody>
          </p:sp>
          <p:sp>
            <p:nvSpPr>
              <p:cNvPr id="87" name="Google Shape;517;p10"/>
              <p:cNvSpPr/>
              <p:nvPr/>
            </p:nvSpPr>
            <p:spPr>
              <a:xfrm>
                <a:off x="741312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⑥</a:t>
                </a:r>
                <a:endParaRPr sz="4800" b="1" i="0" u="none" strike="noStrike" cap="none" dirty="0">
                  <a:solidFill>
                    <a:srgbClr val="007BBB"/>
                  </a:solidFill>
                  <a:latin typeface="Meiryo"/>
                  <a:ea typeface="Meiryo"/>
                  <a:cs typeface="Meiryo"/>
                  <a:sym typeface="Meiryo"/>
                </a:endParaRPr>
              </a:p>
            </p:txBody>
          </p:sp>
          <p:pic>
            <p:nvPicPr>
              <p:cNvPr id="88" name="Google Shape;518;p10"/>
              <p:cNvPicPr preferRelativeResize="0"/>
              <p:nvPr/>
            </p:nvPicPr>
            <p:blipFill rotWithShape="1">
              <a:blip r:embed="rId5">
                <a:alphaModFix/>
              </a:blip>
              <a:srcRect t="416" r="1458" b="426"/>
              <a:stretch/>
            </p:blipFill>
            <p:spPr>
              <a:xfrm>
                <a:off x="7772075" y="1989000"/>
                <a:ext cx="1370100" cy="2880000"/>
              </a:xfrm>
              <a:prstGeom prst="roundRect">
                <a:avLst>
                  <a:gd name="adj" fmla="val 14045"/>
                </a:avLst>
              </a:prstGeom>
              <a:noFill/>
              <a:ln>
                <a:noFill/>
              </a:ln>
            </p:spPr>
          </p:pic>
        </p:grpSp>
        <p:pic>
          <p:nvPicPr>
            <p:cNvPr id="84" name="図 83"/>
            <p:cNvPicPr>
              <a:picLocks noChangeAspect="1"/>
            </p:cNvPicPr>
            <p:nvPr/>
          </p:nvPicPr>
          <p:blipFill rotWithShape="1">
            <a:blip r:embed="rId6"/>
            <a:srcRect t="1416" b="8627"/>
            <a:stretch/>
          </p:blipFill>
          <p:spPr>
            <a:xfrm>
              <a:off x="3114578" y="2188669"/>
              <a:ext cx="1252309" cy="1969660"/>
            </a:xfrm>
            <a:prstGeom prst="rect">
              <a:avLst/>
            </a:prstGeom>
          </p:spPr>
        </p:pic>
        <p:sp>
          <p:nvSpPr>
            <p:cNvPr id="85" name="Google Shape;519;p10"/>
            <p:cNvSpPr/>
            <p:nvPr/>
          </p:nvSpPr>
          <p:spPr>
            <a:xfrm>
              <a:off x="3131246" y="2911795"/>
              <a:ext cx="350100" cy="2178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0" name="Google Shape;486;g11b142a7014_0_294"/>
          <p:cNvSpPr/>
          <p:nvPr/>
        </p:nvSpPr>
        <p:spPr>
          <a:xfrm rot="5400000">
            <a:off x="2413070" y="3568531"/>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86;g11b142a7014_0_294"/>
          <p:cNvSpPr/>
          <p:nvPr/>
        </p:nvSpPr>
        <p:spPr>
          <a:xfrm rot="5400000">
            <a:off x="7101337"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 name="グループ化 2"/>
          <p:cNvGrpSpPr/>
          <p:nvPr/>
        </p:nvGrpSpPr>
        <p:grpSpPr>
          <a:xfrm>
            <a:off x="359453" y="1134155"/>
            <a:ext cx="2090888" cy="5094600"/>
            <a:chOff x="359453" y="1134155"/>
            <a:chExt cx="2090888" cy="5094600"/>
          </a:xfrm>
        </p:grpSpPr>
        <p:sp>
          <p:nvSpPr>
            <p:cNvPr id="90" name="Google Shape;475;g11b142a7014_0_294"/>
            <p:cNvSpPr/>
            <p:nvPr/>
          </p:nvSpPr>
          <p:spPr>
            <a:xfrm>
              <a:off x="362341" y="1134155"/>
              <a:ext cx="2088000" cy="5094600"/>
            </a:xfrm>
            <a:prstGeom prst="roundRect">
              <a:avLst>
                <a:gd name="adj" fmla="val 6635"/>
              </a:avLst>
            </a:prstGeom>
            <a:solidFill>
              <a:srgbClr val="E5F6FF"/>
            </a:solidFill>
            <a:ln>
              <a:noFill/>
            </a:ln>
          </p:spPr>
          <p:txBody>
            <a:bodyPr spcFirstLastPara="1" wrap="square" lIns="144000" tIns="3960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2"/>
                  </a:solidFill>
                  <a:latin typeface="Meiryo"/>
                  <a:ea typeface="Meiryo"/>
                  <a:cs typeface="Meiryo"/>
                  <a:sym typeface="Meiryo"/>
                </a:rPr>
                <a:t>クレジットカード情報を入力し、ページ最下部の「</a:t>
              </a:r>
              <a:r>
                <a:rPr lang="ja-JP" altLang="en-US" sz="1200" dirty="0">
                  <a:solidFill>
                    <a:schemeClr val="dk2"/>
                  </a:solidFill>
                  <a:latin typeface="Meiryo"/>
                  <a:ea typeface="Meiryo"/>
                  <a:cs typeface="Meiryo"/>
                  <a:sym typeface="Meiryo"/>
                </a:rPr>
                <a:t>→</a:t>
              </a:r>
              <a:r>
                <a:rPr lang="ja-JP" altLang="en-US" sz="1200" b="0" i="0" u="none" strike="noStrike" cap="none" dirty="0">
                  <a:solidFill>
                    <a:schemeClr val="dk2"/>
                  </a:solidFill>
                  <a:latin typeface="Meiryo"/>
                  <a:ea typeface="Meiryo"/>
                  <a:cs typeface="Meiryo"/>
                  <a:sym typeface="Meiryo"/>
                </a:rPr>
                <a:t>確認画面へ進む</a:t>
              </a:r>
              <a:r>
                <a:rPr lang="ja-JP" sz="1200" b="0" i="0" u="none" strike="noStrike" cap="none" dirty="0">
                  <a:solidFill>
                    <a:schemeClr val="dk2"/>
                  </a:solidFill>
                  <a:latin typeface="Meiryo"/>
                  <a:ea typeface="Meiryo"/>
                  <a:cs typeface="Meiryo"/>
                  <a:sym typeface="Meiryo"/>
                </a:rPr>
                <a:t>」をタップします。</a:t>
              </a:r>
              <a:r>
                <a:rPr lang="en-US" altLang="ja-JP" sz="1200" b="0" i="0" u="none" strike="noStrike" cap="none" dirty="0">
                  <a:solidFill>
                    <a:srgbClr val="C00000"/>
                  </a:solidFill>
                  <a:latin typeface="Meiryo"/>
                  <a:ea typeface="Meiryo"/>
                  <a:cs typeface="Meiryo"/>
                  <a:sym typeface="Meiryo"/>
                </a:rPr>
                <a:t>※</a:t>
              </a:r>
              <a:endParaRPr sz="1200" b="0" i="0" u="none" strike="noStrike" cap="none" dirty="0">
                <a:solidFill>
                  <a:srgbClr val="C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p:txBody>
        </p:sp>
        <p:sp>
          <p:nvSpPr>
            <p:cNvPr id="91" name="Google Shape;476;g11b142a7014_0_294"/>
            <p:cNvSpPr/>
            <p:nvPr/>
          </p:nvSpPr>
          <p:spPr>
            <a:xfrm>
              <a:off x="359453" y="1250668"/>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i="0" u="none" strike="noStrike" cap="none" dirty="0">
                  <a:solidFill>
                    <a:srgbClr val="007BBB"/>
                  </a:solidFill>
                  <a:latin typeface="Meiryo"/>
                  <a:ea typeface="Meiryo"/>
                  <a:cs typeface="Meiryo"/>
                  <a:sym typeface="Meiryo"/>
                </a:rPr>
                <a:t>③</a:t>
              </a:r>
              <a:endParaRPr sz="4800" b="1" i="0" u="none" strike="noStrike" cap="none" dirty="0">
                <a:solidFill>
                  <a:srgbClr val="007BBB"/>
                </a:solidFill>
                <a:latin typeface="Meiryo"/>
                <a:ea typeface="Meiryo"/>
                <a:cs typeface="Meiryo"/>
                <a:sym typeface="Meiryo"/>
              </a:endParaRPr>
            </a:p>
          </p:txBody>
        </p:sp>
        <p:grpSp>
          <p:nvGrpSpPr>
            <p:cNvPr id="11" name="グループ化 10"/>
            <p:cNvGrpSpPr/>
            <p:nvPr/>
          </p:nvGrpSpPr>
          <p:grpSpPr>
            <a:xfrm>
              <a:off x="557265" y="2000186"/>
              <a:ext cx="1109694" cy="2159957"/>
              <a:chOff x="557265" y="2000186"/>
              <a:chExt cx="1109694" cy="2159957"/>
            </a:xfrm>
          </p:grpSpPr>
          <p:pic>
            <p:nvPicPr>
              <p:cNvPr id="92" name="Google Shape;478;g11b142a7014_0_294"/>
              <p:cNvPicPr preferRelativeResize="0"/>
              <p:nvPr/>
            </p:nvPicPr>
            <p:blipFill rotWithShape="1">
              <a:blip r:embed="rId7">
                <a:alphaModFix/>
              </a:blip>
              <a:srcRect t="1218" r="1058" b="539"/>
              <a:stretch/>
            </p:blipFill>
            <p:spPr>
              <a:xfrm>
                <a:off x="557265" y="2000186"/>
                <a:ext cx="1109694" cy="2159957"/>
              </a:xfrm>
              <a:prstGeom prst="roundRect">
                <a:avLst>
                  <a:gd name="adj" fmla="val 12764"/>
                </a:avLst>
              </a:prstGeom>
              <a:noFill/>
              <a:ln>
                <a:noFill/>
              </a:ln>
            </p:spPr>
          </p:pic>
          <p:pic>
            <p:nvPicPr>
              <p:cNvPr id="2" name="図 1"/>
              <p:cNvPicPr>
                <a:picLocks noChangeAspect="1"/>
              </p:cNvPicPr>
              <p:nvPr/>
            </p:nvPicPr>
            <p:blipFill rotWithShape="1">
              <a:blip r:embed="rId8"/>
              <a:srcRect l="1153" r="2061" b="17790"/>
              <a:stretch/>
            </p:blipFill>
            <p:spPr>
              <a:xfrm>
                <a:off x="604512" y="2157598"/>
                <a:ext cx="1015200" cy="1844980"/>
              </a:xfrm>
              <a:prstGeom prst="rect">
                <a:avLst/>
              </a:prstGeom>
            </p:spPr>
          </p:pic>
        </p:grpSp>
        <p:grpSp>
          <p:nvGrpSpPr>
            <p:cNvPr id="37" name="グループ化 36"/>
            <p:cNvGrpSpPr/>
            <p:nvPr/>
          </p:nvGrpSpPr>
          <p:grpSpPr>
            <a:xfrm>
              <a:off x="1174202" y="3486137"/>
              <a:ext cx="1080000" cy="1496768"/>
              <a:chOff x="1174202" y="3486137"/>
              <a:chExt cx="1080000" cy="1496768"/>
            </a:xfrm>
          </p:grpSpPr>
          <p:pic>
            <p:nvPicPr>
              <p:cNvPr id="39" name="Google Shape;490;g11b142a7014_0_294"/>
              <p:cNvPicPr preferRelativeResize="0">
                <a:picLocks noChangeAspect="1"/>
              </p:cNvPicPr>
              <p:nvPr/>
            </p:nvPicPr>
            <p:blipFill rotWithShape="1">
              <a:blip r:embed="rId5">
                <a:alphaModFix/>
              </a:blip>
              <a:srcRect t="34257" r="1458" b="426"/>
              <a:stretch/>
            </p:blipFill>
            <p:spPr>
              <a:xfrm>
                <a:off x="1174202" y="3487502"/>
                <a:ext cx="1080000" cy="1495403"/>
              </a:xfrm>
              <a:prstGeom prst="round2SameRect">
                <a:avLst>
                  <a:gd name="adj1" fmla="val 0"/>
                  <a:gd name="adj2" fmla="val 11323"/>
                </a:avLst>
              </a:prstGeom>
              <a:noFill/>
              <a:ln>
                <a:noFill/>
              </a:ln>
            </p:spPr>
          </p:pic>
          <p:pic>
            <p:nvPicPr>
              <p:cNvPr id="40" name="図 39"/>
              <p:cNvPicPr>
                <a:picLocks noChangeAspect="1"/>
              </p:cNvPicPr>
              <p:nvPr/>
            </p:nvPicPr>
            <p:blipFill rotWithShape="1">
              <a:blip r:embed="rId9"/>
              <a:srcRect t="42728"/>
              <a:stretch/>
            </p:blipFill>
            <p:spPr>
              <a:xfrm>
                <a:off x="1211928" y="3486137"/>
                <a:ext cx="1008000" cy="1136450"/>
              </a:xfrm>
              <a:prstGeom prst="rect">
                <a:avLst/>
              </a:prstGeom>
            </p:spPr>
          </p:pic>
          <p:sp>
            <p:nvSpPr>
              <p:cNvPr id="41" name="Google Shape;485;g11b142a7014_0_294"/>
              <p:cNvSpPr/>
              <p:nvPr/>
            </p:nvSpPr>
            <p:spPr>
              <a:xfrm>
                <a:off x="1425485" y="4421114"/>
                <a:ext cx="575234" cy="130725"/>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56" name="Google Shape;495;g11b142a7014_0_294">
            <a:extLst>
              <a:ext uri="{FF2B5EF4-FFF2-40B4-BE49-F238E27FC236}">
                <a16:creationId xmlns:a16="http://schemas.microsoft.com/office/drawing/2014/main" id="{6A20C1AC-B2A7-4661-A53D-1E20A3A47ADB}"/>
              </a:ext>
            </a:extLst>
          </p:cNvPr>
          <p:cNvSpPr/>
          <p:nvPr/>
        </p:nvSpPr>
        <p:spPr>
          <a:xfrm>
            <a:off x="5608550" y="3011500"/>
            <a:ext cx="657300" cy="104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 name="グループ化 3"/>
          <p:cNvGrpSpPr/>
          <p:nvPr/>
        </p:nvGrpSpPr>
        <p:grpSpPr>
          <a:xfrm>
            <a:off x="5069483" y="1122950"/>
            <a:ext cx="2101917" cy="5094600"/>
            <a:chOff x="5069483" y="1122950"/>
            <a:chExt cx="2101917" cy="5094600"/>
          </a:xfrm>
        </p:grpSpPr>
        <p:sp>
          <p:nvSpPr>
            <p:cNvPr id="57" name="Google Shape;516;p10">
              <a:extLst>
                <a:ext uri="{FF2B5EF4-FFF2-40B4-BE49-F238E27FC236}">
                  <a16:creationId xmlns:a16="http://schemas.microsoft.com/office/drawing/2014/main" id="{F5F49AFA-6FC5-4501-B2DB-64EA848F2326}"/>
                </a:ext>
              </a:extLst>
            </p:cNvPr>
            <p:cNvSpPr/>
            <p:nvPr/>
          </p:nvSpPr>
          <p:spPr>
            <a:xfrm>
              <a:off x="5080137"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altLang="en-US" sz="1200" b="0" i="0" u="none" strike="noStrike" cap="none" dirty="0">
                  <a:solidFill>
                    <a:schemeClr val="dk2"/>
                  </a:solidFill>
                  <a:latin typeface="Meiryo"/>
                  <a:ea typeface="Meiryo"/>
                  <a:cs typeface="Meiryo"/>
                  <a:sym typeface="Meiryo"/>
                </a:rPr>
                <a:t>画面の指示に従い、パスコード等を入力してください。</a:t>
              </a:r>
              <a:endParaRPr lang="en-US" altLang="ja-JP"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altLang="en-US" sz="1000" dirty="0">
                  <a:solidFill>
                    <a:schemeClr val="dk2"/>
                  </a:solidFill>
                  <a:latin typeface="Meiryo"/>
                  <a:ea typeface="Meiryo"/>
                  <a:cs typeface="Meiryo"/>
                  <a:sym typeface="Meiryo"/>
                </a:rPr>
                <a:t>▼本人認証（</a:t>
              </a:r>
              <a:r>
                <a:rPr lang="en-US" altLang="ja-JP" sz="1000" dirty="0">
                  <a:solidFill>
                    <a:schemeClr val="dk2"/>
                  </a:solidFill>
                  <a:latin typeface="Meiryo"/>
                  <a:ea typeface="Meiryo"/>
                  <a:cs typeface="Meiryo"/>
                  <a:sym typeface="Meiryo"/>
                </a:rPr>
                <a:t>3D</a:t>
              </a:r>
              <a:r>
                <a:rPr lang="ja-JP" altLang="en-US" sz="1000" dirty="0">
                  <a:solidFill>
                    <a:schemeClr val="dk2"/>
                  </a:solidFill>
                  <a:latin typeface="Meiryo"/>
                  <a:ea typeface="Meiryo"/>
                  <a:cs typeface="Meiryo"/>
                  <a:sym typeface="Meiryo"/>
                </a:rPr>
                <a:t>セキュア）に関するよくある質問はこちら</a:t>
              </a:r>
              <a:endParaRPr lang="en-US" altLang="ja-JP" sz="1000" dirty="0">
                <a:solidFill>
                  <a:schemeClr val="dk2"/>
                </a:solidFill>
                <a:latin typeface="Meiryo"/>
                <a:ea typeface="Meiryo"/>
                <a:cs typeface="Meiryo"/>
                <a:sym typeface="Meiryo"/>
              </a:endParaRPr>
            </a:p>
            <a:p>
              <a:pPr lvl="0">
                <a:buSzPts val="1200"/>
              </a:pPr>
              <a:r>
                <a:rPr lang="en-US" sz="1000" dirty="0">
                  <a:solidFill>
                    <a:schemeClr val="dk2"/>
                  </a:solidFill>
                  <a:latin typeface="Meiryo"/>
                  <a:ea typeface="Meiryo"/>
                  <a:cs typeface="Meiryo"/>
                  <a:sym typeface="Meiryo"/>
                  <a:hlinkClick r:id="rId10"/>
                </a:rPr>
                <a:t>https://logoform.tayori.com/q/logo-faq/</a:t>
              </a:r>
              <a:endParaRPr lang="en-US" sz="1000" dirty="0">
                <a:solidFill>
                  <a:schemeClr val="dk2"/>
                </a:solidFill>
                <a:latin typeface="Meiryo"/>
                <a:ea typeface="Meiryo"/>
                <a:cs typeface="Meiryo"/>
                <a:sym typeface="Meiryo"/>
              </a:endParaRPr>
            </a:p>
            <a:p>
              <a:pPr lvl="0">
                <a:buSzPts val="1200"/>
              </a:pPr>
              <a:endParaRPr sz="1200" b="0" i="0" u="none" strike="noStrike" cap="none" dirty="0">
                <a:solidFill>
                  <a:schemeClr val="dk2"/>
                </a:solidFill>
                <a:latin typeface="Meiryo"/>
                <a:ea typeface="Meiryo"/>
                <a:cs typeface="Meiryo"/>
                <a:sym typeface="Meiryo"/>
              </a:endParaRPr>
            </a:p>
          </p:txBody>
        </p:sp>
        <p:sp>
          <p:nvSpPr>
            <p:cNvPr id="58" name="Google Shape;237;p7">
              <a:extLst>
                <a:ext uri="{FF2B5EF4-FFF2-40B4-BE49-F238E27FC236}">
                  <a16:creationId xmlns:a16="http://schemas.microsoft.com/office/drawing/2014/main" id="{4BA0B47B-AA8A-4A67-9F7C-8663B8B03B38}"/>
                </a:ext>
              </a:extLst>
            </p:cNvPr>
            <p:cNvSpPr/>
            <p:nvPr/>
          </p:nvSpPr>
          <p:spPr>
            <a:xfrm>
              <a:off x="5076327" y="3006424"/>
              <a:ext cx="2088000" cy="280216"/>
            </a:xfrm>
            <a:prstGeom prst="rightArrow">
              <a:avLst/>
            </a:prstGeom>
            <a:solidFill>
              <a:srgbClr val="B3C6E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Meiryo"/>
                <a:ea typeface="Meiryo"/>
                <a:cs typeface="Meiryo"/>
                <a:sym typeface="Meiryo"/>
              </a:endParaRPr>
            </a:p>
          </p:txBody>
        </p:sp>
        <p:grpSp>
          <p:nvGrpSpPr>
            <p:cNvPr id="59" name="グループ化 58">
              <a:extLst>
                <a:ext uri="{FF2B5EF4-FFF2-40B4-BE49-F238E27FC236}">
                  <a16:creationId xmlns:a16="http://schemas.microsoft.com/office/drawing/2014/main" id="{7A63C2FE-25D8-42B0-ACA0-48FED4D4B3A3}"/>
                </a:ext>
              </a:extLst>
            </p:cNvPr>
            <p:cNvGrpSpPr/>
            <p:nvPr/>
          </p:nvGrpSpPr>
          <p:grpSpPr>
            <a:xfrm>
              <a:off x="5442723" y="2396935"/>
              <a:ext cx="1368000" cy="1561035"/>
              <a:chOff x="5442723" y="2511456"/>
              <a:chExt cx="1368000" cy="1561035"/>
            </a:xfrm>
          </p:grpSpPr>
          <p:sp>
            <p:nvSpPr>
              <p:cNvPr id="64" name="テキスト ボックス 63">
                <a:extLst>
                  <a:ext uri="{FF2B5EF4-FFF2-40B4-BE49-F238E27FC236}">
                    <a16:creationId xmlns:a16="http://schemas.microsoft.com/office/drawing/2014/main" id="{927B7B11-4096-4E23-8153-E45DCF17985A}"/>
                  </a:ext>
                </a:extLst>
              </p:cNvPr>
              <p:cNvSpPr txBox="1">
                <a:spLocks/>
              </p:cNvSpPr>
              <p:nvPr/>
            </p:nvSpPr>
            <p:spPr>
              <a:xfrm>
                <a:off x="5442723" y="2511456"/>
                <a:ext cx="1368000" cy="1561035"/>
              </a:xfrm>
              <a:prstGeom prst="rect">
                <a:avLst/>
              </a:prstGeom>
              <a:solidFill>
                <a:schemeClr val="bg1"/>
              </a:solidFill>
              <a:ln>
                <a:solidFill>
                  <a:srgbClr val="007BBB"/>
                </a:solidFill>
              </a:ln>
            </p:spPr>
            <p:txBody>
              <a:bodyPr wrap="square" rtlCol="0" anchor="ctr">
                <a:noAutofit/>
              </a:bodyPr>
              <a:lstStyle/>
              <a:p>
                <a:r>
                  <a:rPr kumimoji="1" lang="ja-JP" altLang="en-US" sz="800" dirty="0">
                    <a:latin typeface="Meiryo UI" panose="020B0604030504040204" pitchFamily="50" charset="-128"/>
                    <a:ea typeface="Meiryo UI" panose="020B0604030504040204" pitchFamily="50" charset="-128"/>
                  </a:rPr>
                  <a:t>認証を行います。</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パスコードを入力してください。</a:t>
                </a:r>
                <a:endParaRPr kumimoji="1" lang="en-US" altLang="ja-JP" sz="800" dirty="0">
                  <a:latin typeface="Meiryo UI" panose="020B0604030504040204" pitchFamily="50" charset="-128"/>
                  <a:ea typeface="Meiryo UI" panose="020B0604030504040204" pitchFamily="50" charset="-128"/>
                </a:endParaRPr>
              </a:p>
            </p:txBody>
          </p:sp>
          <p:sp>
            <p:nvSpPr>
              <p:cNvPr id="65" name="正方形/長方形 64">
                <a:extLst>
                  <a:ext uri="{FF2B5EF4-FFF2-40B4-BE49-F238E27FC236}">
                    <a16:creationId xmlns:a16="http://schemas.microsoft.com/office/drawing/2014/main" id="{28D41452-03A3-4C11-8993-46F34DE6118A}"/>
                  </a:ext>
                </a:extLst>
              </p:cNvPr>
              <p:cNvSpPr/>
              <p:nvPr/>
            </p:nvSpPr>
            <p:spPr>
              <a:xfrm>
                <a:off x="5603307" y="3482340"/>
                <a:ext cx="1080000" cy="180000"/>
              </a:xfrm>
              <a:prstGeom prst="rect">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a:extLst>
                  <a:ext uri="{FF2B5EF4-FFF2-40B4-BE49-F238E27FC236}">
                    <a16:creationId xmlns:a16="http://schemas.microsoft.com/office/drawing/2014/main" id="{C3BE61AF-CA75-4202-A81D-DCDC642064C5}"/>
                  </a:ext>
                </a:extLst>
              </p:cNvPr>
              <p:cNvSpPr/>
              <p:nvPr/>
            </p:nvSpPr>
            <p:spPr>
              <a:xfrm>
                <a:off x="5603307" y="3728548"/>
                <a:ext cx="1080000" cy="180000"/>
              </a:xfrm>
              <a:prstGeom prst="rect">
                <a:avLst/>
              </a:prstGeom>
              <a:solidFill>
                <a:srgbClr val="007BBB"/>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送信</a:t>
                </a:r>
              </a:p>
            </p:txBody>
          </p:sp>
          <p:sp>
            <p:nvSpPr>
              <p:cNvPr id="67" name="テキスト ボックス 66">
                <a:extLst>
                  <a:ext uri="{FF2B5EF4-FFF2-40B4-BE49-F238E27FC236}">
                    <a16:creationId xmlns:a16="http://schemas.microsoft.com/office/drawing/2014/main" id="{DA87D530-6340-4E15-959D-73EAEC0C0C5C}"/>
                  </a:ext>
                </a:extLst>
              </p:cNvPr>
              <p:cNvSpPr txBox="1"/>
              <p:nvPr/>
            </p:nvSpPr>
            <p:spPr>
              <a:xfrm>
                <a:off x="5500360" y="2599596"/>
                <a:ext cx="468000" cy="318924"/>
              </a:xfrm>
              <a:prstGeom prst="rect">
                <a:avLst/>
              </a:prstGeom>
              <a:noFill/>
              <a:ln>
                <a:solidFill>
                  <a:schemeClr val="bg1">
                    <a:lumMod val="75000"/>
                  </a:schemeClr>
                </a:solidFill>
                <a:prstDash val="dash"/>
              </a:ln>
            </p:spPr>
            <p:txBody>
              <a:bodyPr wrap="square" lIns="36000" tIns="36000" rIns="36000" bIns="36000" rtlCol="0">
                <a:spAutoFit/>
              </a:bodyPr>
              <a:lstStyle/>
              <a:p>
                <a:r>
                  <a:rPr kumimoji="1" lang="ja-JP" altLang="en-US" sz="800" dirty="0">
                    <a:latin typeface="Meiryo UI" panose="020B0604030504040204" pitchFamily="50" charset="-128"/>
                    <a:ea typeface="Meiryo UI" panose="020B0604030504040204" pitchFamily="50" charset="-128"/>
                  </a:rPr>
                  <a:t>カード会社ロゴ</a:t>
                </a:r>
              </a:p>
            </p:txBody>
          </p:sp>
          <p:sp>
            <p:nvSpPr>
              <p:cNvPr id="68" name="テキスト ボックス 67">
                <a:extLst>
                  <a:ext uri="{FF2B5EF4-FFF2-40B4-BE49-F238E27FC236}">
                    <a16:creationId xmlns:a16="http://schemas.microsoft.com/office/drawing/2014/main" id="{3BD1F184-55FE-4D10-AE17-112D6F89D043}"/>
                  </a:ext>
                </a:extLst>
              </p:cNvPr>
              <p:cNvSpPr txBox="1"/>
              <p:nvPr/>
            </p:nvSpPr>
            <p:spPr>
              <a:xfrm>
                <a:off x="6284569" y="2599596"/>
                <a:ext cx="468000" cy="324000"/>
              </a:xfrm>
              <a:prstGeom prst="rect">
                <a:avLst/>
              </a:prstGeom>
              <a:noFill/>
              <a:ln>
                <a:solidFill>
                  <a:schemeClr val="bg1">
                    <a:lumMod val="75000"/>
                  </a:schemeClr>
                </a:solidFill>
                <a:prstDash val="dash"/>
              </a:ln>
            </p:spPr>
            <p:txBody>
              <a:bodyPr wrap="square" lIns="36000" tIns="36000" rIns="36000" bIns="36000" rtlCol="0">
                <a:spAutoFit/>
              </a:bodyPr>
              <a:lstStyle/>
              <a:p>
                <a:r>
                  <a:rPr kumimoji="1" lang="ja-JP" altLang="en-US" sz="800" dirty="0">
                    <a:latin typeface="Meiryo UI" panose="020B0604030504040204" pitchFamily="50" charset="-128"/>
                    <a:ea typeface="Meiryo UI" panose="020B0604030504040204" pitchFamily="50" charset="-128"/>
                  </a:rPr>
                  <a:t>カードブランドロゴ</a:t>
                </a:r>
              </a:p>
            </p:txBody>
          </p:sp>
        </p:grpSp>
        <p:sp>
          <p:nvSpPr>
            <p:cNvPr id="60" name="Rectangle 1">
              <a:extLst>
                <a:ext uri="{FF2B5EF4-FFF2-40B4-BE49-F238E27FC236}">
                  <a16:creationId xmlns:a16="http://schemas.microsoft.com/office/drawing/2014/main" id="{79598CF5-5E33-4446-96D8-E60E70438D08}"/>
                </a:ext>
              </a:extLst>
            </p:cNvPr>
            <p:cNvSpPr>
              <a:spLocks noChangeArrowheads="1"/>
            </p:cNvSpPr>
            <p:nvPr/>
          </p:nvSpPr>
          <p:spPr bwMode="auto">
            <a:xfrm>
              <a:off x="5373877" y="3973449"/>
              <a:ext cx="160702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ja-JP" sz="900" dirty="0">
                  <a:solidFill>
                    <a:schemeClr val="tx1"/>
                  </a:solidFill>
                  <a:latin typeface="メイリオ" panose="020B0604030504040204" pitchFamily="50" charset="-128"/>
                  <a:ea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rPr>
                <a:t>画面はイメージです。</a:t>
              </a:r>
              <a:br>
                <a:rPr lang="en-US" altLang="ja-JP" sz="900" dirty="0">
                  <a:solidFill>
                    <a:schemeClr val="tx1"/>
                  </a:solidFill>
                  <a:latin typeface="メイリオ" panose="020B0604030504040204" pitchFamily="50" charset="-128"/>
                  <a:ea typeface="メイリオ" panose="020B0604030504040204" pitchFamily="50" charset="-128"/>
                </a:rPr>
              </a:br>
              <a:r>
                <a:rPr lang="ja-JP" altLang="en-US" sz="900" dirty="0">
                  <a:solidFill>
                    <a:schemeClr val="tx1"/>
                  </a:solidFill>
                  <a:latin typeface="メイリオ" panose="020B0604030504040204" pitchFamily="50" charset="-128"/>
                  <a:ea typeface="メイリオ" panose="020B0604030504040204" pitchFamily="50" charset="-128"/>
                </a:rPr>
                <a:t>クレジットカード発行会社ごとに異なります。</a:t>
              </a:r>
              <a:endParaRPr kumimoji="0" lang="ja-JP"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
          <p:nvSpPr>
            <p:cNvPr id="61" name="Google Shape;237;p7">
              <a:extLst>
                <a:ext uri="{FF2B5EF4-FFF2-40B4-BE49-F238E27FC236}">
                  <a16:creationId xmlns:a16="http://schemas.microsoft.com/office/drawing/2014/main" id="{38348DF5-C9E7-4E10-8C0F-04EBF751F0DC}"/>
                </a:ext>
              </a:extLst>
            </p:cNvPr>
            <p:cNvSpPr/>
            <p:nvPr/>
          </p:nvSpPr>
          <p:spPr>
            <a:xfrm>
              <a:off x="5083400" y="4617114"/>
              <a:ext cx="2088000" cy="280216"/>
            </a:xfrm>
            <a:prstGeom prst="rightArrow">
              <a:avLst/>
            </a:prstGeom>
            <a:solidFill>
              <a:srgbClr val="B3C6E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Meiryo"/>
                <a:ea typeface="Meiryo"/>
                <a:cs typeface="Meiryo"/>
                <a:sym typeface="Meiryo"/>
              </a:endParaRPr>
            </a:p>
          </p:txBody>
        </p:sp>
        <p:sp>
          <p:nvSpPr>
            <p:cNvPr id="62" name="Rectangle 1">
              <a:extLst>
                <a:ext uri="{FF2B5EF4-FFF2-40B4-BE49-F238E27FC236}">
                  <a16:creationId xmlns:a16="http://schemas.microsoft.com/office/drawing/2014/main" id="{49122CF7-5487-4B7D-86CE-E9C02DB40CDE}"/>
                </a:ext>
              </a:extLst>
            </p:cNvPr>
            <p:cNvSpPr>
              <a:spLocks noChangeArrowheads="1"/>
            </p:cNvSpPr>
            <p:nvPr/>
          </p:nvSpPr>
          <p:spPr bwMode="auto">
            <a:xfrm>
              <a:off x="5376791" y="4571302"/>
              <a:ext cx="16070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45720" rIns="3600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en-US" sz="900" dirty="0">
                  <a:solidFill>
                    <a:schemeClr val="tx1"/>
                  </a:solidFill>
                  <a:latin typeface="メイリオ" panose="020B0604030504040204" pitchFamily="50" charset="-128"/>
                  <a:ea typeface="メイリオ" panose="020B0604030504040204" pitchFamily="50" charset="-128"/>
                </a:rPr>
                <a:t>認証が不要と判定された場合は、認証をスキップします</a:t>
              </a:r>
              <a:endParaRPr kumimoji="0" lang="ja-JP"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
          <p:nvSpPr>
            <p:cNvPr id="63" name="Google Shape;517;p10">
              <a:extLst>
                <a:ext uri="{FF2B5EF4-FFF2-40B4-BE49-F238E27FC236}">
                  <a16:creationId xmlns:a16="http://schemas.microsoft.com/office/drawing/2014/main" id="{11F42A8B-DB1E-4873-AD17-D54D654243F8}"/>
                </a:ext>
              </a:extLst>
            </p:cNvPr>
            <p:cNvSpPr/>
            <p:nvPr/>
          </p:nvSpPr>
          <p:spPr>
            <a:xfrm>
              <a:off x="5069483"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⑤</a:t>
              </a:r>
              <a:endParaRPr sz="4800" b="1" i="0" u="none" strike="noStrike" cap="none" dirty="0">
                <a:solidFill>
                  <a:srgbClr val="007BBB"/>
                </a:solidFill>
                <a:latin typeface="Meiryo"/>
                <a:ea typeface="Meiryo"/>
                <a:cs typeface="Meiryo"/>
                <a:sym typeface="Meiryo"/>
              </a:endParaRPr>
            </a:p>
          </p:txBody>
        </p:sp>
        <p:sp>
          <p:nvSpPr>
            <p:cNvPr id="55" name="正方形/長方形 54">
              <a:extLst>
                <a:ext uri="{FF2B5EF4-FFF2-40B4-BE49-F238E27FC236}">
                  <a16:creationId xmlns:a16="http://schemas.microsoft.com/office/drawing/2014/main" id="{FED2733C-E88F-46D4-9DD9-7B3D697F234C}"/>
                </a:ext>
              </a:extLst>
            </p:cNvPr>
            <p:cNvSpPr/>
            <p:nvPr/>
          </p:nvSpPr>
          <p:spPr>
            <a:xfrm>
              <a:off x="5129638" y="1974759"/>
              <a:ext cx="1986648" cy="400110"/>
            </a:xfrm>
            <a:prstGeom prst="rect">
              <a:avLst/>
            </a:prstGeom>
          </p:spPr>
          <p:txBody>
            <a:bodyPr wrap="square">
              <a:spAutoFit/>
            </a:bodyPr>
            <a:lstStyle/>
            <a:p>
              <a:r>
                <a:rPr lang="ja-JP" altLang="en-US" sz="1000" b="1" dirty="0">
                  <a:solidFill>
                    <a:srgbClr val="C00000"/>
                  </a:solidFill>
                  <a:latin typeface="メイリオ" panose="020B0604030504040204" pitchFamily="50" charset="-128"/>
                  <a:ea typeface="メイリオ" panose="020B0604030504040204" pitchFamily="50" charset="-128"/>
                </a:rPr>
                <a:t>不正利用を防ぐため、本人認証画面に遷移する場合があります。</a:t>
              </a:r>
            </a:p>
          </p:txBody>
        </p:sp>
      </p:grpSp>
    </p:spTree>
    <p:extLst>
      <p:ext uri="{BB962C8B-B14F-4D97-AF65-F5344CB8AC3E}">
        <p14:creationId xmlns:p14="http://schemas.microsoft.com/office/powerpoint/2010/main" val="1133510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g11b142a7014_0_294"/>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6</a:t>
            </a:fld>
            <a:endParaRPr/>
          </a:p>
        </p:txBody>
      </p:sp>
      <p:sp>
        <p:nvSpPr>
          <p:cNvPr id="452" name="Google Shape;452;g11b142a7014_0_294"/>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Autofit/>
          </a:bodyPr>
          <a:lstStyle/>
          <a:p>
            <a:pPr lvl="0">
              <a:buClr>
                <a:schemeClr val="dk1"/>
              </a:buClr>
              <a:buSzPts val="1100"/>
            </a:pPr>
            <a:r>
              <a:rPr lang="ja-JP" altLang="ja-JP" sz="2400" dirty="0"/>
              <a:t>0</a:t>
            </a:r>
            <a:r>
              <a:rPr lang="en-US" altLang="ja-JP" sz="2400" dirty="0"/>
              <a:t>2</a:t>
            </a:r>
            <a:r>
              <a:rPr lang="ja-JP" altLang="ja-JP" sz="2400" dirty="0"/>
              <a:t>. </a:t>
            </a:r>
            <a:r>
              <a:rPr lang="ja-JP" altLang="en-US" sz="2400" dirty="0"/>
              <a:t>支払い方法を選んで送信</a:t>
            </a:r>
            <a:br>
              <a:rPr lang="en-US" altLang="ja-JP" sz="2400" dirty="0"/>
            </a:br>
            <a:r>
              <a:rPr lang="ja-JP" altLang="en-US" sz="2400" dirty="0"/>
              <a:t>　  </a:t>
            </a:r>
            <a:r>
              <a:rPr lang="en-US" altLang="ja-JP" sz="2400" dirty="0" err="1"/>
              <a:t>PayPay</a:t>
            </a:r>
            <a:r>
              <a:rPr lang="ja-JP" altLang="en-US" sz="2400" dirty="0" err="1"/>
              <a:t>にて</a:t>
            </a:r>
            <a:r>
              <a:rPr lang="ja-JP" altLang="en-US" sz="2400" dirty="0"/>
              <a:t>支払い</a:t>
            </a:r>
            <a:endParaRPr sz="2400" dirty="0"/>
          </a:p>
        </p:txBody>
      </p:sp>
      <p:sp>
        <p:nvSpPr>
          <p:cNvPr id="51" name="Rectangle 1"/>
          <p:cNvSpPr>
            <a:spLocks noChangeArrowheads="1"/>
          </p:cNvSpPr>
          <p:nvPr/>
        </p:nvSpPr>
        <p:spPr bwMode="auto">
          <a:xfrm>
            <a:off x="288662" y="6377511"/>
            <a:ext cx="5984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ja-JP" sz="900" dirty="0">
                <a:solidFill>
                  <a:srgbClr val="C00000"/>
                </a:solidFill>
                <a:latin typeface="メイリオ" panose="020B0604030504040204" pitchFamily="50" charset="-128"/>
                <a:ea typeface="メイリオ" panose="020B0604030504040204" pitchFamily="50" charset="-128"/>
              </a:rPr>
              <a:t>※</a:t>
            </a:r>
            <a:r>
              <a:rPr kumimoji="0" lang="ja-JP" altLang="ja-JP" sz="900" b="0" i="0" u="none" strike="noStrike" cap="none" normalizeH="0" baseline="0" dirty="0">
                <a:ln>
                  <a:noFill/>
                </a:ln>
                <a:solidFill>
                  <a:srgbClr val="C00000"/>
                </a:solidFill>
                <a:effectLst/>
                <a:latin typeface="メイリオ" panose="020B0604030504040204" pitchFamily="50" charset="-128"/>
                <a:ea typeface="メイリオ" panose="020B0604030504040204" pitchFamily="50" charset="-128"/>
              </a:rPr>
              <a:t>お支払い金額をご確認の上、30分以内に決済を完了してください。</a:t>
            </a:r>
            <a:br>
              <a:rPr kumimoji="0" lang="ja-JP" altLang="ja-JP" sz="900" b="0" i="0" u="none" strike="noStrike" cap="none" normalizeH="0" baseline="0" dirty="0">
                <a:ln>
                  <a:noFill/>
                </a:ln>
                <a:solidFill>
                  <a:srgbClr val="C00000"/>
                </a:solidFill>
                <a:effectLst/>
                <a:latin typeface="メイリオ" panose="020B0604030504040204" pitchFamily="50" charset="-128"/>
                <a:ea typeface="メイリオ" panose="020B0604030504040204" pitchFamily="50" charset="-128"/>
              </a:rPr>
            </a:br>
            <a:r>
              <a:rPr kumimoji="0" lang="ja-JP" altLang="en-US" sz="900" b="0" i="0" u="none" strike="noStrike" cap="none" normalizeH="0" baseline="0" dirty="0">
                <a:ln>
                  <a:noFill/>
                </a:ln>
                <a:solidFill>
                  <a:srgbClr val="C00000"/>
                </a:solidFill>
                <a:effectLst/>
                <a:latin typeface="メイリオ" panose="020B0604030504040204" pitchFamily="50" charset="-128"/>
                <a:ea typeface="メイリオ" panose="020B0604030504040204" pitchFamily="50" charset="-128"/>
              </a:rPr>
              <a:t>　</a:t>
            </a:r>
            <a:r>
              <a:rPr kumimoji="0" lang="ja-JP" altLang="ja-JP" sz="900" b="0" i="0" u="none" strike="noStrike" cap="none" normalizeH="0" baseline="0" dirty="0">
                <a:ln>
                  <a:noFill/>
                </a:ln>
                <a:solidFill>
                  <a:srgbClr val="C00000"/>
                </a:solidFill>
                <a:effectLst/>
                <a:latin typeface="メイリオ" panose="020B0604030504040204" pitchFamily="50" charset="-128"/>
                <a:ea typeface="メイリオ" panose="020B0604030504040204" pitchFamily="50" charset="-128"/>
              </a:rPr>
              <a:t>30分以内に決済を完了できなかった場合、申請はキャンセルとなりますので、再度申請をお願いいたします。</a:t>
            </a:r>
            <a:endParaRPr kumimoji="0" lang="ja-JP" altLang="ja-JP" sz="1050" b="0" i="0" u="none" strike="noStrike" cap="none" normalizeH="0" baseline="0" dirty="0">
              <a:ln>
                <a:noFill/>
              </a:ln>
              <a:solidFill>
                <a:srgbClr val="C00000"/>
              </a:solidFill>
              <a:effectLst/>
              <a:latin typeface="メイリオ" panose="020B0604030504040204" pitchFamily="50" charset="-128"/>
              <a:ea typeface="メイリオ" panose="020B0604030504040204" pitchFamily="50" charset="-128"/>
            </a:endParaRPr>
          </a:p>
        </p:txBody>
      </p:sp>
      <p:sp>
        <p:nvSpPr>
          <p:cNvPr id="52" name="Google Shape;513;p10"/>
          <p:cNvSpPr/>
          <p:nvPr/>
        </p:nvSpPr>
        <p:spPr>
          <a:xfrm rot="5400000">
            <a:off x="4756112"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3" name="グループ化 52"/>
          <p:cNvGrpSpPr/>
          <p:nvPr/>
        </p:nvGrpSpPr>
        <p:grpSpPr>
          <a:xfrm>
            <a:off x="2717008" y="1122950"/>
            <a:ext cx="2093850" cy="5094600"/>
            <a:chOff x="342921" y="1122950"/>
            <a:chExt cx="2093850" cy="5094600"/>
          </a:xfrm>
        </p:grpSpPr>
        <p:grpSp>
          <p:nvGrpSpPr>
            <p:cNvPr id="57" name="Google Shape;505;p10"/>
            <p:cNvGrpSpPr/>
            <p:nvPr/>
          </p:nvGrpSpPr>
          <p:grpSpPr>
            <a:xfrm>
              <a:off x="342921" y="1122950"/>
              <a:ext cx="2093850" cy="5094600"/>
              <a:chOff x="5064600" y="1122950"/>
              <a:chExt cx="2093850" cy="5094600"/>
            </a:xfrm>
          </p:grpSpPr>
          <p:sp>
            <p:nvSpPr>
              <p:cNvPr id="60" name="Google Shape;506;p10"/>
              <p:cNvSpPr/>
              <p:nvPr/>
            </p:nvSpPr>
            <p:spPr>
              <a:xfrm>
                <a:off x="5070450"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lvl="0">
                  <a:buSzPts val="1200"/>
                </a:pPr>
                <a:r>
                  <a:rPr lang="ja-JP" altLang="en-US" sz="1200" dirty="0">
                    <a:solidFill>
                      <a:schemeClr val="dk2"/>
                    </a:solidFill>
                    <a:latin typeface="Meiryo"/>
                    <a:ea typeface="Meiryo"/>
                    <a:cs typeface="Meiryo"/>
                    <a:sym typeface="Meiryo"/>
                  </a:rPr>
                  <a:t>支払金額と決済方法の確認画面が表示されます。確認が完了したら、「決済して申請を完了する」をタップします。</a:t>
                </a:r>
                <a:r>
                  <a:rPr lang="en-US" altLang="ja-JP" sz="1200" dirty="0">
                    <a:solidFill>
                      <a:srgbClr val="C00000"/>
                    </a:solidFill>
                    <a:latin typeface="Meiryo"/>
                    <a:ea typeface="Meiryo"/>
                    <a:cs typeface="Meiryo"/>
                    <a:sym typeface="Meiryo"/>
                  </a:rPr>
                  <a:t>※</a:t>
                </a:r>
                <a:endParaRPr lang="ja-JP" altLang="en-US" sz="1200" dirty="0">
                  <a:solidFill>
                    <a:srgbClr val="C00000"/>
                  </a:solidFill>
                  <a:latin typeface="Meiryo"/>
                  <a:ea typeface="Meiryo"/>
                  <a:cs typeface="Meiryo"/>
                  <a:sym typeface="Meiryo"/>
                </a:endParaRPr>
              </a:p>
            </p:txBody>
          </p:sp>
          <p:sp>
            <p:nvSpPr>
              <p:cNvPr id="61" name="Google Shape;507;p10"/>
              <p:cNvSpPr/>
              <p:nvPr/>
            </p:nvSpPr>
            <p:spPr>
              <a:xfrm>
                <a:off x="506460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④</a:t>
                </a:r>
                <a:endParaRPr sz="4800" b="1" i="0" u="none" strike="noStrike" cap="none" dirty="0">
                  <a:solidFill>
                    <a:srgbClr val="007BBB"/>
                  </a:solidFill>
                  <a:latin typeface="Meiryo"/>
                  <a:ea typeface="Meiryo"/>
                  <a:cs typeface="Meiryo"/>
                  <a:sym typeface="Meiryo"/>
                </a:endParaRPr>
              </a:p>
            </p:txBody>
          </p:sp>
          <p:grpSp>
            <p:nvGrpSpPr>
              <p:cNvPr id="62" name="Google Shape;508;p10"/>
              <p:cNvGrpSpPr/>
              <p:nvPr/>
            </p:nvGrpSpPr>
            <p:grpSpPr>
              <a:xfrm>
                <a:off x="5397272" y="1989000"/>
                <a:ext cx="1449106" cy="2880108"/>
                <a:chOff x="14696275" y="1474225"/>
                <a:chExt cx="1724100" cy="3428700"/>
              </a:xfrm>
            </p:grpSpPr>
            <p:pic>
              <p:nvPicPr>
                <p:cNvPr id="63" name="Google Shape;509;p10"/>
                <p:cNvPicPr preferRelativeResize="0"/>
                <p:nvPr/>
              </p:nvPicPr>
              <p:blipFill rotWithShape="1">
                <a:blip r:embed="rId3">
                  <a:alphaModFix/>
                </a:blip>
                <a:srcRect l="2744" r="1577" b="535"/>
                <a:stretch/>
              </p:blipFill>
              <p:spPr>
                <a:xfrm>
                  <a:off x="14696275" y="1474225"/>
                  <a:ext cx="1724100" cy="3428700"/>
                </a:xfrm>
                <a:prstGeom prst="roundRect">
                  <a:avLst>
                    <a:gd name="adj" fmla="val 12991"/>
                  </a:avLst>
                </a:prstGeom>
                <a:noFill/>
                <a:ln>
                  <a:noFill/>
                </a:ln>
              </p:spPr>
            </p:pic>
            <p:sp>
              <p:nvSpPr>
                <p:cNvPr id="64" name="Google Shape;510;p10"/>
                <p:cNvSpPr/>
                <p:nvPr/>
              </p:nvSpPr>
              <p:spPr>
                <a:xfrm>
                  <a:off x="15051250" y="2828350"/>
                  <a:ext cx="1176600" cy="138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511;p10"/>
                <p:cNvSpPr/>
                <p:nvPr/>
              </p:nvSpPr>
              <p:spPr>
                <a:xfrm>
                  <a:off x="14864425" y="2937900"/>
                  <a:ext cx="1363500" cy="138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pic>
          <p:nvPicPr>
            <p:cNvPr id="58" name="図 57"/>
            <p:cNvPicPr>
              <a:picLocks noChangeAspect="1"/>
            </p:cNvPicPr>
            <p:nvPr/>
          </p:nvPicPr>
          <p:blipFill rotWithShape="1">
            <a:blip r:embed="rId4"/>
            <a:srcRect t="18462" b="10790"/>
            <a:stretch/>
          </p:blipFill>
          <p:spPr>
            <a:xfrm>
              <a:off x="728913" y="2211516"/>
              <a:ext cx="1346462" cy="1918524"/>
            </a:xfrm>
            <a:prstGeom prst="rect">
              <a:avLst/>
            </a:prstGeom>
          </p:spPr>
        </p:pic>
        <p:sp>
          <p:nvSpPr>
            <p:cNvPr id="59" name="Google Shape;519;p10"/>
            <p:cNvSpPr/>
            <p:nvPr/>
          </p:nvSpPr>
          <p:spPr>
            <a:xfrm>
              <a:off x="950794" y="3899728"/>
              <a:ext cx="908485" cy="176972"/>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6" name="Google Shape;486;g11b142a7014_0_294"/>
          <p:cNvSpPr/>
          <p:nvPr/>
        </p:nvSpPr>
        <p:spPr>
          <a:xfrm rot="5400000">
            <a:off x="7101337"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7" name="グループ化 66"/>
          <p:cNvGrpSpPr/>
          <p:nvPr/>
        </p:nvGrpSpPr>
        <p:grpSpPr>
          <a:xfrm>
            <a:off x="5069483" y="1122950"/>
            <a:ext cx="2097500" cy="5094600"/>
            <a:chOff x="2695396" y="1122950"/>
            <a:chExt cx="2097500" cy="5094600"/>
          </a:xfrm>
        </p:grpSpPr>
        <p:sp>
          <p:nvSpPr>
            <p:cNvPr id="68" name="Google Shape;516;p10"/>
            <p:cNvSpPr/>
            <p:nvPr/>
          </p:nvSpPr>
          <p:spPr>
            <a:xfrm>
              <a:off x="2704896"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altLang="ja-JP" sz="1200" b="0" i="0" u="none" strike="noStrike" cap="none" dirty="0" err="1">
                  <a:solidFill>
                    <a:schemeClr val="dk2"/>
                  </a:solidFill>
                  <a:latin typeface="Meiryo"/>
                  <a:ea typeface="Meiryo"/>
                  <a:cs typeface="Meiryo"/>
                  <a:sym typeface="Meiryo"/>
                </a:rPr>
                <a:t>PayPay</a:t>
              </a:r>
              <a:r>
                <a:rPr lang="ja-JP" altLang="en-US" sz="1200" b="0" i="0" u="none" strike="noStrike" cap="none" dirty="0">
                  <a:solidFill>
                    <a:schemeClr val="dk2"/>
                  </a:solidFill>
                  <a:latin typeface="Meiryo"/>
                  <a:ea typeface="Meiryo"/>
                  <a:cs typeface="Meiryo"/>
                  <a:sym typeface="Meiryo"/>
                </a:rPr>
                <a:t>アプリへ自動で画面が遷移します。金額は自動で反映され、ここでの変更はできません。内容を確認し「支払う」をタップします。</a:t>
              </a:r>
              <a:endParaRPr sz="1200" b="0" i="0" u="none" strike="noStrike" cap="none" dirty="0">
                <a:solidFill>
                  <a:schemeClr val="dk2"/>
                </a:solidFill>
                <a:latin typeface="Meiryo"/>
                <a:ea typeface="Meiryo"/>
                <a:cs typeface="Meiryo"/>
                <a:sym typeface="Meiryo"/>
              </a:endParaRPr>
            </a:p>
          </p:txBody>
        </p:sp>
        <p:sp>
          <p:nvSpPr>
            <p:cNvPr id="69" name="Google Shape;517;p10"/>
            <p:cNvSpPr/>
            <p:nvPr/>
          </p:nvSpPr>
          <p:spPr>
            <a:xfrm>
              <a:off x="2695396"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⑤</a:t>
              </a:r>
              <a:endParaRPr sz="4800" b="1" i="0" u="none" strike="noStrike" cap="none" dirty="0">
                <a:solidFill>
                  <a:srgbClr val="007BBB"/>
                </a:solidFill>
                <a:latin typeface="Meiryo"/>
                <a:ea typeface="Meiryo"/>
                <a:cs typeface="Meiryo"/>
                <a:sym typeface="Meiryo"/>
              </a:endParaRPr>
            </a:p>
          </p:txBody>
        </p:sp>
        <p:grpSp>
          <p:nvGrpSpPr>
            <p:cNvPr id="70" name="グループ化 69"/>
            <p:cNvGrpSpPr/>
            <p:nvPr/>
          </p:nvGrpSpPr>
          <p:grpSpPr>
            <a:xfrm>
              <a:off x="3034437" y="1989205"/>
              <a:ext cx="1465728" cy="2880000"/>
              <a:chOff x="3034437" y="1989205"/>
              <a:chExt cx="1465728" cy="2880000"/>
            </a:xfrm>
          </p:grpSpPr>
          <p:pic>
            <p:nvPicPr>
              <p:cNvPr id="71" name="Google Shape;518;p10"/>
              <p:cNvPicPr preferRelativeResize="0"/>
              <p:nvPr/>
            </p:nvPicPr>
            <p:blipFill rotWithShape="1">
              <a:blip r:embed="rId5">
                <a:alphaModFix/>
              </a:blip>
              <a:srcRect t="416" r="1458" b="426"/>
              <a:stretch/>
            </p:blipFill>
            <p:spPr>
              <a:xfrm>
                <a:off x="3034437" y="1989205"/>
                <a:ext cx="1465728" cy="2880000"/>
              </a:xfrm>
              <a:prstGeom prst="roundRect">
                <a:avLst>
                  <a:gd name="adj" fmla="val 14045"/>
                </a:avLst>
              </a:prstGeom>
              <a:noFill/>
              <a:ln>
                <a:noFill/>
              </a:ln>
            </p:spPr>
          </p:pic>
          <p:pic>
            <p:nvPicPr>
              <p:cNvPr id="72" name="Google Shape;134;p56"/>
              <p:cNvPicPr preferRelativeResize="0"/>
              <p:nvPr/>
            </p:nvPicPr>
            <p:blipFill rotWithShape="1">
              <a:blip r:embed="rId6">
                <a:alphaModFix/>
              </a:blip>
              <a:srcRect l="11592" t="10671" r="9111" b="13347"/>
              <a:stretch/>
            </p:blipFill>
            <p:spPr>
              <a:xfrm>
                <a:off x="3100732" y="2193285"/>
                <a:ext cx="1340022" cy="2465858"/>
              </a:xfrm>
              <a:prstGeom prst="rect">
                <a:avLst/>
              </a:prstGeom>
              <a:noFill/>
              <a:ln>
                <a:noFill/>
              </a:ln>
            </p:spPr>
          </p:pic>
          <p:sp>
            <p:nvSpPr>
              <p:cNvPr id="76" name="正方形/長方形 75"/>
              <p:cNvSpPr/>
              <p:nvPr/>
            </p:nvSpPr>
            <p:spPr>
              <a:xfrm>
                <a:off x="3927829" y="2862360"/>
                <a:ext cx="364628"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50" dirty="0">
                    <a:solidFill>
                      <a:schemeClr val="tx1"/>
                    </a:solidFill>
                    <a:latin typeface="HGP創英角ｺﾞｼｯｸUB" panose="020B0900000000000000" pitchFamily="50" charset="-128"/>
                    <a:ea typeface="HGP創英角ｺﾞｼｯｸUB" panose="020B0900000000000000" pitchFamily="50" charset="-128"/>
                  </a:rPr>
                  <a:t>５８４</a:t>
                </a:r>
              </a:p>
            </p:txBody>
          </p:sp>
        </p:grpSp>
      </p:grpSp>
      <p:grpSp>
        <p:nvGrpSpPr>
          <p:cNvPr id="78" name="グループ化 77"/>
          <p:cNvGrpSpPr/>
          <p:nvPr/>
        </p:nvGrpSpPr>
        <p:grpSpPr>
          <a:xfrm>
            <a:off x="7426675" y="1122950"/>
            <a:ext cx="2088012" cy="5094600"/>
            <a:chOff x="5052588" y="1122950"/>
            <a:chExt cx="2088012" cy="5094600"/>
          </a:xfrm>
        </p:grpSpPr>
        <p:sp>
          <p:nvSpPr>
            <p:cNvPr id="79" name="Google Shape;473;g11b142a7014_0_294"/>
            <p:cNvSpPr/>
            <p:nvPr/>
          </p:nvSpPr>
          <p:spPr>
            <a:xfrm>
              <a:off x="5052588" y="1122950"/>
              <a:ext cx="2088000" cy="5094600"/>
            </a:xfrm>
            <a:prstGeom prst="roundRect">
              <a:avLst>
                <a:gd name="adj" fmla="val 6635"/>
              </a:avLst>
            </a:prstGeom>
            <a:solidFill>
              <a:srgbClr val="E5F6FF"/>
            </a:solidFill>
            <a:ln>
              <a:noFill/>
            </a:ln>
          </p:spPr>
          <p:txBody>
            <a:bodyPr spcFirstLastPara="1" wrap="square" lIns="144000" tIns="3960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altLang="ja-JP" sz="1200" b="0" i="0" u="none" strike="noStrike" cap="none" dirty="0" err="1">
                  <a:solidFill>
                    <a:schemeClr val="dk2"/>
                  </a:solidFill>
                  <a:latin typeface="Meiryo"/>
                  <a:ea typeface="Meiryo"/>
                  <a:cs typeface="Meiryo"/>
                  <a:sym typeface="Meiryo"/>
                </a:rPr>
                <a:t>PayPay</a:t>
              </a:r>
              <a:r>
                <a:rPr lang="ja-JP" altLang="en-US" sz="1200" b="0" i="0" u="none" strike="noStrike" cap="none" dirty="0">
                  <a:solidFill>
                    <a:schemeClr val="dk2"/>
                  </a:solidFill>
                  <a:latin typeface="Meiryo"/>
                  <a:ea typeface="Meiryo"/>
                  <a:cs typeface="Meiryo"/>
                  <a:sym typeface="Meiryo"/>
                </a:rPr>
                <a:t>アプリで支払い完了画面が表示されます。</a:t>
              </a:r>
              <a:endParaRPr sz="1200" b="0" i="0" u="none" strike="noStrike" cap="none" dirty="0">
                <a:solidFill>
                  <a:schemeClr val="dk2"/>
                </a:solidFill>
                <a:latin typeface="Meiryo"/>
                <a:ea typeface="Meiryo"/>
                <a:cs typeface="Meiryo"/>
                <a:sym typeface="Meiryo"/>
              </a:endParaRPr>
            </a:p>
          </p:txBody>
        </p:sp>
        <p:sp>
          <p:nvSpPr>
            <p:cNvPr id="80" name="Google Shape;474;g11b142a7014_0_294"/>
            <p:cNvSpPr/>
            <p:nvPr/>
          </p:nvSpPr>
          <p:spPr>
            <a:xfrm>
              <a:off x="505260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i="0" u="none" strike="noStrike" cap="none" dirty="0">
                  <a:solidFill>
                    <a:srgbClr val="007BBB"/>
                  </a:solidFill>
                  <a:latin typeface="Meiryo"/>
                  <a:ea typeface="Meiryo"/>
                  <a:cs typeface="Meiryo"/>
                  <a:sym typeface="Meiryo"/>
                </a:rPr>
                <a:t>⑥</a:t>
              </a:r>
              <a:endParaRPr sz="4800" b="1" i="0" u="none" strike="noStrike" cap="none" dirty="0">
                <a:solidFill>
                  <a:srgbClr val="007BBB"/>
                </a:solidFill>
                <a:latin typeface="Meiryo"/>
                <a:ea typeface="Meiryo"/>
                <a:cs typeface="Meiryo"/>
                <a:sym typeface="Meiryo"/>
              </a:endParaRPr>
            </a:p>
          </p:txBody>
        </p:sp>
        <p:grpSp>
          <p:nvGrpSpPr>
            <p:cNvPr id="81" name="グループ化 80"/>
            <p:cNvGrpSpPr/>
            <p:nvPr/>
          </p:nvGrpSpPr>
          <p:grpSpPr>
            <a:xfrm>
              <a:off x="5363724" y="1989108"/>
              <a:ext cx="1465728" cy="2880000"/>
              <a:chOff x="5363724" y="1989108"/>
              <a:chExt cx="1465728" cy="2880000"/>
            </a:xfrm>
          </p:grpSpPr>
          <p:pic>
            <p:nvPicPr>
              <p:cNvPr id="82" name="Google Shape;518;p10"/>
              <p:cNvPicPr preferRelativeResize="0"/>
              <p:nvPr/>
            </p:nvPicPr>
            <p:blipFill rotWithShape="1">
              <a:blip r:embed="rId5">
                <a:alphaModFix/>
              </a:blip>
              <a:srcRect t="416" r="1458" b="426"/>
              <a:stretch/>
            </p:blipFill>
            <p:spPr>
              <a:xfrm>
                <a:off x="5363724" y="1989108"/>
                <a:ext cx="1465728" cy="2880000"/>
              </a:xfrm>
              <a:prstGeom prst="roundRect">
                <a:avLst>
                  <a:gd name="adj" fmla="val 14045"/>
                </a:avLst>
              </a:prstGeom>
              <a:noFill/>
              <a:ln>
                <a:noFill/>
              </a:ln>
            </p:spPr>
          </p:pic>
          <p:pic>
            <p:nvPicPr>
              <p:cNvPr id="83" name="Google Shape;147;p56"/>
              <p:cNvPicPr preferRelativeResize="0"/>
              <p:nvPr/>
            </p:nvPicPr>
            <p:blipFill rotWithShape="1">
              <a:blip r:embed="rId7">
                <a:alphaModFix/>
              </a:blip>
              <a:srcRect l="10052" t="12874" r="21655" b="15977"/>
              <a:stretch/>
            </p:blipFill>
            <p:spPr>
              <a:xfrm>
                <a:off x="5423501" y="2193285"/>
                <a:ext cx="1361754" cy="2452687"/>
              </a:xfrm>
              <a:prstGeom prst="rect">
                <a:avLst/>
              </a:prstGeom>
              <a:noFill/>
              <a:ln>
                <a:noFill/>
              </a:ln>
            </p:spPr>
          </p:pic>
          <p:grpSp>
            <p:nvGrpSpPr>
              <p:cNvPr id="84" name="グループ化 83"/>
              <p:cNvGrpSpPr/>
              <p:nvPr/>
            </p:nvGrpSpPr>
            <p:grpSpPr>
              <a:xfrm>
                <a:off x="5654376" y="2858121"/>
                <a:ext cx="874838" cy="246843"/>
                <a:chOff x="3301690" y="2872410"/>
                <a:chExt cx="874838" cy="246843"/>
              </a:xfrm>
            </p:grpSpPr>
            <p:sp>
              <p:nvSpPr>
                <p:cNvPr id="85" name="正方形/長方形 84"/>
                <p:cNvSpPr/>
                <p:nvPr/>
              </p:nvSpPr>
              <p:spPr>
                <a:xfrm>
                  <a:off x="3301690" y="2872410"/>
                  <a:ext cx="850478"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a:solidFill>
                        <a:schemeClr val="tx1"/>
                      </a:solidFill>
                      <a:latin typeface="HGP創英角ｺﾞｼｯｸUB" panose="020B0900000000000000" pitchFamily="50" charset="-128"/>
                      <a:ea typeface="HGP創英角ｺﾞｼｯｸUB" panose="020B0900000000000000" pitchFamily="50" charset="-128"/>
                    </a:rPr>
                    <a:t>５８４</a:t>
                  </a:r>
                  <a:endParaRPr kumimoji="1" lang="ja-JP" altLang="en-US" sz="105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86" name="正方形/長方形 85"/>
                <p:cNvSpPr/>
                <p:nvPr/>
              </p:nvSpPr>
              <p:spPr>
                <a:xfrm>
                  <a:off x="3867149" y="2873032"/>
                  <a:ext cx="309379" cy="246221"/>
                </a:xfrm>
                <a:prstGeom prst="rect">
                  <a:avLst/>
                </a:prstGeom>
              </p:spPr>
              <p:txBody>
                <a:bodyPr wrap="square">
                  <a:spAutoFit/>
                </a:bodyPr>
                <a:lstStyle/>
                <a:p>
                  <a:r>
                    <a:rPr kumimoji="1" lang="ja-JP" altLang="en-US" sz="1000" dirty="0">
                      <a:solidFill>
                        <a:schemeClr val="tx1"/>
                      </a:solidFill>
                      <a:latin typeface="HGP創英角ｺﾞｼｯｸUB" panose="020B0900000000000000" pitchFamily="50" charset="-128"/>
                      <a:ea typeface="HGP創英角ｺﾞｼｯｸUB" panose="020B0900000000000000" pitchFamily="50" charset="-128"/>
                    </a:rPr>
                    <a:t>円</a:t>
                  </a:r>
                  <a:endParaRPr lang="ja-JP" altLang="en-US" sz="1000" dirty="0"/>
                </a:p>
              </p:txBody>
            </p:sp>
          </p:grpSp>
        </p:grpSp>
      </p:grpSp>
      <p:sp>
        <p:nvSpPr>
          <p:cNvPr id="87" name="Google Shape;513;p10"/>
          <p:cNvSpPr/>
          <p:nvPr/>
        </p:nvSpPr>
        <p:spPr>
          <a:xfrm rot="5400000">
            <a:off x="2458043" y="3579005"/>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 name="グループ化 4"/>
          <p:cNvGrpSpPr/>
          <p:nvPr/>
        </p:nvGrpSpPr>
        <p:grpSpPr>
          <a:xfrm>
            <a:off x="415710" y="1134155"/>
            <a:ext cx="2090888" cy="5094600"/>
            <a:chOff x="415710" y="1134155"/>
            <a:chExt cx="2090888" cy="5094600"/>
          </a:xfrm>
        </p:grpSpPr>
        <p:sp>
          <p:nvSpPr>
            <p:cNvPr id="475" name="Google Shape;475;g11b142a7014_0_294"/>
            <p:cNvSpPr/>
            <p:nvPr/>
          </p:nvSpPr>
          <p:spPr>
            <a:xfrm>
              <a:off x="418598" y="1134155"/>
              <a:ext cx="2088000" cy="5094600"/>
            </a:xfrm>
            <a:prstGeom prst="roundRect">
              <a:avLst>
                <a:gd name="adj" fmla="val 6635"/>
              </a:avLst>
            </a:prstGeom>
            <a:solidFill>
              <a:srgbClr val="E5F6FF"/>
            </a:solidFill>
            <a:ln>
              <a:noFill/>
            </a:ln>
          </p:spPr>
          <p:txBody>
            <a:bodyPr spcFirstLastPara="1" wrap="square" lIns="144000" tIns="3960000" rIns="144000" bIns="0" anchor="t" anchorCtr="0">
              <a:noAutofit/>
            </a:bodyPr>
            <a:lstStyle/>
            <a:p>
              <a:pPr lvl="0">
                <a:buSzPts val="1200"/>
              </a:pPr>
              <a:r>
                <a:rPr lang="ja-JP" altLang="en-US" sz="1200" dirty="0">
                  <a:solidFill>
                    <a:schemeClr val="dk2"/>
                  </a:solidFill>
                  <a:latin typeface="Meiryo"/>
                  <a:ea typeface="Meiryo"/>
                  <a:cs typeface="Meiryo"/>
                  <a:sym typeface="Meiryo"/>
                </a:rPr>
                <a:t>決済方法「</a:t>
              </a:r>
              <a:r>
                <a:rPr lang="en-US" altLang="ja-JP" sz="1200" dirty="0" err="1">
                  <a:solidFill>
                    <a:schemeClr val="dk2"/>
                  </a:solidFill>
                  <a:latin typeface="Meiryo"/>
                  <a:ea typeface="Meiryo"/>
                  <a:cs typeface="Meiryo"/>
                  <a:sym typeface="Meiryo"/>
                </a:rPr>
                <a:t>PayPay</a:t>
              </a:r>
              <a:r>
                <a:rPr lang="ja-JP" altLang="en-US" sz="1200" dirty="0">
                  <a:solidFill>
                    <a:schemeClr val="dk2"/>
                  </a:solidFill>
                  <a:latin typeface="Meiryo"/>
                  <a:ea typeface="Meiryo"/>
                  <a:cs typeface="Meiryo"/>
                  <a:sym typeface="Meiryo"/>
                </a:rPr>
                <a:t>」を選択し、ページ最下部の「→確認画面へ進む」をタップします。</a:t>
              </a:r>
              <a:r>
                <a:rPr lang="en-US" altLang="ja-JP" sz="1200" dirty="0">
                  <a:solidFill>
                    <a:srgbClr val="C00000"/>
                  </a:solidFill>
                  <a:latin typeface="Meiryo"/>
                  <a:ea typeface="Meiryo"/>
                  <a:cs typeface="Meiryo"/>
                  <a:sym typeface="Meiryo"/>
                </a:rPr>
                <a:t>※</a:t>
              </a:r>
              <a:endParaRPr lang="ja-JP" altLang="en-US" sz="1200" dirty="0">
                <a:solidFill>
                  <a:srgbClr val="C00000"/>
                </a:solidFill>
                <a:latin typeface="Meiryo"/>
                <a:ea typeface="Meiryo"/>
                <a:cs typeface="Meiryo"/>
                <a:sym typeface="Meiryo"/>
              </a:endParaRPr>
            </a:p>
          </p:txBody>
        </p:sp>
        <p:sp>
          <p:nvSpPr>
            <p:cNvPr id="476" name="Google Shape;476;g11b142a7014_0_294"/>
            <p:cNvSpPr/>
            <p:nvPr/>
          </p:nvSpPr>
          <p:spPr>
            <a:xfrm>
              <a:off x="415710" y="1250668"/>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endParaRPr sz="4800" b="1" i="0" u="none" strike="noStrike" cap="none" dirty="0">
                <a:solidFill>
                  <a:srgbClr val="007BBB"/>
                </a:solidFill>
                <a:latin typeface="Meiryo"/>
                <a:ea typeface="Meiryo"/>
                <a:cs typeface="Meiryo"/>
                <a:sym typeface="Meiryo"/>
              </a:endParaRPr>
            </a:p>
          </p:txBody>
        </p:sp>
        <p:grpSp>
          <p:nvGrpSpPr>
            <p:cNvPr id="54" name="グループ化 53"/>
            <p:cNvGrpSpPr/>
            <p:nvPr/>
          </p:nvGrpSpPr>
          <p:grpSpPr>
            <a:xfrm>
              <a:off x="600646" y="1992045"/>
              <a:ext cx="1174646" cy="2163091"/>
              <a:chOff x="5094866" y="1696108"/>
              <a:chExt cx="1331677" cy="2452261"/>
            </a:xfrm>
          </p:grpSpPr>
          <p:pic>
            <p:nvPicPr>
              <p:cNvPr id="55" name="Google Shape;348;g21a4807ebc8_0_9"/>
              <p:cNvPicPr preferRelativeResize="0"/>
              <p:nvPr/>
            </p:nvPicPr>
            <p:blipFill rotWithShape="1">
              <a:blip r:embed="rId8">
                <a:alphaModFix/>
              </a:blip>
              <a:srcRect t="1218" r="1058" b="540"/>
              <a:stretch/>
            </p:blipFill>
            <p:spPr>
              <a:xfrm>
                <a:off x="5094866" y="1696108"/>
                <a:ext cx="1331677" cy="2452261"/>
              </a:xfrm>
              <a:prstGeom prst="roundRect">
                <a:avLst>
                  <a:gd name="adj" fmla="val 12764"/>
                </a:avLst>
              </a:prstGeom>
              <a:noFill/>
              <a:ln>
                <a:noFill/>
              </a:ln>
            </p:spPr>
          </p:pic>
          <p:pic>
            <p:nvPicPr>
              <p:cNvPr id="56" name="図 55"/>
              <p:cNvPicPr>
                <a:picLocks noChangeAspect="1"/>
              </p:cNvPicPr>
              <p:nvPr/>
            </p:nvPicPr>
            <p:blipFill rotWithShape="1">
              <a:blip r:embed="rId9"/>
              <a:srcRect b="40324"/>
              <a:stretch/>
            </p:blipFill>
            <p:spPr>
              <a:xfrm>
                <a:off x="5156663" y="1871102"/>
                <a:ext cx="1215562" cy="1877961"/>
              </a:xfrm>
              <a:prstGeom prst="rect">
                <a:avLst/>
              </a:prstGeom>
            </p:spPr>
          </p:pic>
        </p:grpSp>
        <p:grpSp>
          <p:nvGrpSpPr>
            <p:cNvPr id="3" name="グループ化 2"/>
            <p:cNvGrpSpPr/>
            <p:nvPr/>
          </p:nvGrpSpPr>
          <p:grpSpPr>
            <a:xfrm>
              <a:off x="1240163" y="3493141"/>
              <a:ext cx="1080000" cy="1496768"/>
              <a:chOff x="1240163" y="3493141"/>
              <a:chExt cx="1080000" cy="1496768"/>
            </a:xfrm>
          </p:grpSpPr>
          <p:pic>
            <p:nvPicPr>
              <p:cNvPr id="47" name="Google Shape;490;g11b142a7014_0_294"/>
              <p:cNvPicPr preferRelativeResize="0">
                <a:picLocks noChangeAspect="1"/>
              </p:cNvPicPr>
              <p:nvPr/>
            </p:nvPicPr>
            <p:blipFill rotWithShape="1">
              <a:blip r:embed="rId5">
                <a:alphaModFix/>
              </a:blip>
              <a:srcRect t="34257" r="1458" b="426"/>
              <a:stretch/>
            </p:blipFill>
            <p:spPr>
              <a:xfrm>
                <a:off x="1240163" y="3494506"/>
                <a:ext cx="1080000" cy="1495403"/>
              </a:xfrm>
              <a:prstGeom prst="round2SameRect">
                <a:avLst>
                  <a:gd name="adj1" fmla="val 0"/>
                  <a:gd name="adj2" fmla="val 11323"/>
                </a:avLst>
              </a:prstGeom>
              <a:noFill/>
              <a:ln>
                <a:noFill/>
              </a:ln>
            </p:spPr>
          </p:pic>
          <p:pic>
            <p:nvPicPr>
              <p:cNvPr id="48" name="図 47"/>
              <p:cNvPicPr>
                <a:picLocks noChangeAspect="1"/>
              </p:cNvPicPr>
              <p:nvPr/>
            </p:nvPicPr>
            <p:blipFill rotWithShape="1">
              <a:blip r:embed="rId10"/>
              <a:srcRect t="42728"/>
              <a:stretch/>
            </p:blipFill>
            <p:spPr>
              <a:xfrm>
                <a:off x="1277889" y="3493141"/>
                <a:ext cx="1008000" cy="1136450"/>
              </a:xfrm>
              <a:prstGeom prst="rect">
                <a:avLst/>
              </a:prstGeom>
            </p:spPr>
          </p:pic>
          <p:sp>
            <p:nvSpPr>
              <p:cNvPr id="50" name="Google Shape;485;g11b142a7014_0_294"/>
              <p:cNvSpPr/>
              <p:nvPr/>
            </p:nvSpPr>
            <p:spPr>
              <a:xfrm>
                <a:off x="1491446" y="4428118"/>
                <a:ext cx="575234" cy="130725"/>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45" name="正方形/長方形 44"/>
          <p:cNvSpPr/>
          <p:nvPr/>
        </p:nvSpPr>
        <p:spPr>
          <a:xfrm>
            <a:off x="10052470" y="3889659"/>
            <a:ext cx="2205904" cy="7412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メイリオ" panose="020B0604030504040204" pitchFamily="50" charset="-128"/>
                <a:ea typeface="メイリオ" panose="020B0604030504040204" pitchFamily="50" charset="-128"/>
              </a:rPr>
              <a:t>編集履歴　</a:t>
            </a:r>
            <a:r>
              <a:rPr kumimoji="1" lang="en-US" altLang="ja-JP" dirty="0">
                <a:solidFill>
                  <a:schemeClr val="tx1"/>
                </a:solidFill>
                <a:latin typeface="メイリオ" panose="020B0604030504040204" pitchFamily="50" charset="-128"/>
                <a:ea typeface="メイリオ" panose="020B0604030504040204" pitchFamily="50" charset="-128"/>
              </a:rPr>
              <a:t>2025.3.12</a:t>
            </a:r>
          </a:p>
          <a:p>
            <a:r>
              <a:rPr kumimoji="1" lang="ja-JP" altLang="en-US" dirty="0">
                <a:solidFill>
                  <a:schemeClr val="tx1"/>
                </a:solidFill>
                <a:latin typeface="メイリオ" panose="020B0604030504040204" pitchFamily="50" charset="-128"/>
                <a:ea typeface="メイリオ" panose="020B0604030504040204" pitchFamily="50" charset="-128"/>
              </a:rPr>
              <a:t>⑨の画像を差し替え</a:t>
            </a:r>
            <a:endParaRPr kumimoji="1" lang="en-US" altLang="ja-JP" dirty="0">
              <a:solidFill>
                <a:schemeClr val="tx1"/>
              </a:solidFill>
              <a:latin typeface="メイリオ" panose="020B0604030504040204" pitchFamily="50" charset="-128"/>
              <a:ea typeface="メイリオ" panose="020B0604030504040204" pitchFamily="50" charset="-128"/>
            </a:endParaRPr>
          </a:p>
        </p:txBody>
      </p:sp>
      <p:sp>
        <p:nvSpPr>
          <p:cNvPr id="2" name="Google Shape;507;p10">
            <a:extLst>
              <a:ext uri="{FF2B5EF4-FFF2-40B4-BE49-F238E27FC236}">
                <a16:creationId xmlns:a16="http://schemas.microsoft.com/office/drawing/2014/main" id="{BD63E3A5-7A67-FC44-964F-C26F8FC87D02}"/>
              </a:ext>
            </a:extLst>
          </p:cNvPr>
          <p:cNvSpPr/>
          <p:nvPr/>
        </p:nvSpPr>
        <p:spPr>
          <a:xfrm>
            <a:off x="418308"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③</a:t>
            </a:r>
            <a:endParaRPr sz="4800" b="1" i="0" u="none" strike="noStrike" cap="none" dirty="0">
              <a:solidFill>
                <a:srgbClr val="007BBB"/>
              </a:solidFill>
              <a:latin typeface="Meiryo"/>
              <a:ea typeface="Meiryo"/>
              <a:cs typeface="Meiryo"/>
              <a:sym typeface="Meiryo"/>
            </a:endParaRPr>
          </a:p>
        </p:txBody>
      </p:sp>
    </p:spTree>
    <p:extLst>
      <p:ext uri="{BB962C8B-B14F-4D97-AF65-F5344CB8AC3E}">
        <p14:creationId xmlns:p14="http://schemas.microsoft.com/office/powerpoint/2010/main" val="827493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10"/>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7</a:t>
            </a:fld>
            <a:endParaRPr/>
          </a:p>
        </p:txBody>
      </p:sp>
      <p:sp>
        <p:nvSpPr>
          <p:cNvPr id="503" name="Google Shape;503;p10"/>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Autofit/>
          </a:bodyPr>
          <a:lstStyle/>
          <a:p>
            <a:pPr lvl="0">
              <a:buClr>
                <a:schemeClr val="dk1"/>
              </a:buClr>
              <a:buSzPts val="1100"/>
            </a:pPr>
            <a:r>
              <a:rPr lang="ja-JP" altLang="ja-JP" sz="2400" dirty="0"/>
              <a:t>0</a:t>
            </a:r>
            <a:r>
              <a:rPr lang="en-US" altLang="ja-JP" sz="2400" dirty="0"/>
              <a:t>3</a:t>
            </a:r>
            <a:r>
              <a:rPr lang="ja-JP" altLang="ja-JP" sz="2400" dirty="0"/>
              <a:t>. </a:t>
            </a:r>
            <a:r>
              <a:rPr lang="ja-JP" altLang="en-US" sz="2400" dirty="0"/>
              <a:t>支払い方法を選んで送信</a:t>
            </a:r>
            <a:br>
              <a:rPr lang="en-US" altLang="ja-JP" sz="2400" dirty="0"/>
            </a:br>
            <a:r>
              <a:rPr lang="ja-JP" altLang="en-US" sz="2400" dirty="0"/>
              <a:t>　  </a:t>
            </a:r>
            <a:r>
              <a:rPr lang="en-US" altLang="ja-JP" sz="2400" dirty="0" err="1"/>
              <a:t>PayPay</a:t>
            </a:r>
            <a:r>
              <a:rPr lang="ja-JP" altLang="en-US" sz="2400" dirty="0" err="1"/>
              <a:t>にて</a:t>
            </a:r>
            <a:r>
              <a:rPr lang="ja-JP" altLang="en-US" sz="2400" dirty="0"/>
              <a:t>支払い</a:t>
            </a:r>
            <a:endParaRPr sz="2400" dirty="0"/>
          </a:p>
        </p:txBody>
      </p:sp>
      <p:grpSp>
        <p:nvGrpSpPr>
          <p:cNvPr id="12" name="グループ化 11"/>
          <p:cNvGrpSpPr/>
          <p:nvPr/>
        </p:nvGrpSpPr>
        <p:grpSpPr>
          <a:xfrm>
            <a:off x="438556" y="1265562"/>
            <a:ext cx="2090888" cy="5094600"/>
            <a:chOff x="7426585" y="1122950"/>
            <a:chExt cx="2090888" cy="5094600"/>
          </a:xfrm>
        </p:grpSpPr>
        <p:sp>
          <p:nvSpPr>
            <p:cNvPr id="30" name="Google Shape;475;g11b142a7014_0_294"/>
            <p:cNvSpPr/>
            <p:nvPr/>
          </p:nvSpPr>
          <p:spPr>
            <a:xfrm>
              <a:off x="7429473" y="1122950"/>
              <a:ext cx="2088000" cy="5094600"/>
            </a:xfrm>
            <a:prstGeom prst="roundRect">
              <a:avLst>
                <a:gd name="adj" fmla="val 6635"/>
              </a:avLst>
            </a:prstGeom>
            <a:solidFill>
              <a:srgbClr val="E5F6FF"/>
            </a:solidFill>
            <a:ln>
              <a:noFill/>
            </a:ln>
          </p:spPr>
          <p:txBody>
            <a:bodyPr spcFirstLastPara="1" wrap="square" lIns="144000" tIns="3960000" rIns="144000" bIns="0" anchor="t" anchorCtr="0">
              <a:noAutofit/>
            </a:bodyPr>
            <a:lstStyle/>
            <a:p>
              <a:pPr lvl="0">
                <a:buSzPts val="1200"/>
              </a:pPr>
              <a:r>
                <a:rPr lang="ja-JP" altLang="en-US" sz="1200" dirty="0">
                  <a:solidFill>
                    <a:schemeClr val="dk2"/>
                  </a:solidFill>
                  <a:latin typeface="Meiryo"/>
                  <a:ea typeface="Meiryo"/>
                  <a:cs typeface="Meiryo"/>
                  <a:sym typeface="Meiryo"/>
                </a:rPr>
                <a:t>「送信完了」と表示されていることを確認します。手順は以上で終了です。</a:t>
              </a:r>
            </a:p>
          </p:txBody>
        </p:sp>
        <p:sp>
          <p:nvSpPr>
            <p:cNvPr id="31" name="Google Shape;476;g11b142a7014_0_294"/>
            <p:cNvSpPr/>
            <p:nvPr/>
          </p:nvSpPr>
          <p:spPr>
            <a:xfrm>
              <a:off x="742658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i="0" u="none" strike="noStrike" cap="none" dirty="0">
                  <a:solidFill>
                    <a:srgbClr val="007BBB"/>
                  </a:solidFill>
                  <a:latin typeface="Meiryo"/>
                  <a:ea typeface="Meiryo"/>
                  <a:cs typeface="Meiryo"/>
                  <a:sym typeface="Meiryo"/>
                </a:rPr>
                <a:t>⑦</a:t>
              </a:r>
              <a:endParaRPr sz="4800" b="1" i="0" u="none" strike="noStrike" cap="none" dirty="0">
                <a:solidFill>
                  <a:srgbClr val="007BBB"/>
                </a:solidFill>
                <a:latin typeface="Meiryo"/>
                <a:ea typeface="Meiryo"/>
                <a:cs typeface="Meiryo"/>
                <a:sym typeface="Meiryo"/>
              </a:endParaRPr>
            </a:p>
          </p:txBody>
        </p:sp>
      </p:grpSp>
      <p:grpSp>
        <p:nvGrpSpPr>
          <p:cNvPr id="14" name="グループ化 13"/>
          <p:cNvGrpSpPr/>
          <p:nvPr/>
        </p:nvGrpSpPr>
        <p:grpSpPr>
          <a:xfrm>
            <a:off x="797506" y="2136290"/>
            <a:ext cx="1370100" cy="2880000"/>
            <a:chOff x="8564700" y="2149908"/>
            <a:chExt cx="1370100" cy="2880000"/>
          </a:xfrm>
        </p:grpSpPr>
        <p:grpSp>
          <p:nvGrpSpPr>
            <p:cNvPr id="13" name="グループ化 12"/>
            <p:cNvGrpSpPr/>
            <p:nvPr/>
          </p:nvGrpSpPr>
          <p:grpSpPr>
            <a:xfrm>
              <a:off x="8564700" y="2149908"/>
              <a:ext cx="1370100" cy="2880000"/>
              <a:chOff x="8564700" y="2149908"/>
              <a:chExt cx="1370100" cy="2880000"/>
            </a:xfrm>
          </p:grpSpPr>
          <p:pic>
            <p:nvPicPr>
              <p:cNvPr id="76" name="Google Shape;518;p10"/>
              <p:cNvPicPr preferRelativeResize="0"/>
              <p:nvPr/>
            </p:nvPicPr>
            <p:blipFill rotWithShape="1">
              <a:blip r:embed="rId3">
                <a:alphaModFix/>
              </a:blip>
              <a:srcRect t="416" r="1458" b="426"/>
              <a:stretch/>
            </p:blipFill>
            <p:spPr>
              <a:xfrm>
                <a:off x="8564700" y="2149908"/>
                <a:ext cx="1370100" cy="2880000"/>
              </a:xfrm>
              <a:prstGeom prst="roundRect">
                <a:avLst>
                  <a:gd name="adj" fmla="val 14045"/>
                </a:avLst>
              </a:prstGeom>
              <a:noFill/>
              <a:ln>
                <a:noFill/>
              </a:ln>
            </p:spPr>
          </p:pic>
          <p:pic>
            <p:nvPicPr>
              <p:cNvPr id="77" name="図 76"/>
              <p:cNvPicPr>
                <a:picLocks noChangeAspect="1"/>
              </p:cNvPicPr>
              <p:nvPr/>
            </p:nvPicPr>
            <p:blipFill rotWithShape="1">
              <a:blip r:embed="rId4"/>
              <a:srcRect t="1416" b="8627"/>
              <a:stretch/>
            </p:blipFill>
            <p:spPr>
              <a:xfrm>
                <a:off x="8624932" y="2349577"/>
                <a:ext cx="1252309" cy="1969660"/>
              </a:xfrm>
              <a:prstGeom prst="rect">
                <a:avLst/>
              </a:prstGeom>
            </p:spPr>
          </p:pic>
        </p:grpSp>
        <p:sp>
          <p:nvSpPr>
            <p:cNvPr id="78" name="Google Shape;519;p10"/>
            <p:cNvSpPr/>
            <p:nvPr/>
          </p:nvSpPr>
          <p:spPr>
            <a:xfrm>
              <a:off x="8624932" y="3072703"/>
              <a:ext cx="350100" cy="2178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507514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
          <p:cNvSpPr txBox="1">
            <a:spLocks noGrp="1"/>
          </p:cNvSpPr>
          <p:nvPr>
            <p:ph type="title"/>
          </p:nvPr>
        </p:nvSpPr>
        <p:spPr>
          <a:xfrm>
            <a:off x="3047125" y="2646003"/>
            <a:ext cx="6319500" cy="2079300"/>
          </a:xfrm>
          <a:prstGeom prst="rect">
            <a:avLst/>
          </a:prstGeom>
          <a:noFill/>
          <a:ln>
            <a:noFill/>
          </a:ln>
        </p:spPr>
        <p:txBody>
          <a:bodyPr spcFirstLastPara="1" wrap="square" lIns="106650" tIns="106650" rIns="106650" bIns="106650" anchor="t" anchorCtr="0">
            <a:noAutofit/>
          </a:bodyPr>
          <a:lstStyle/>
          <a:p>
            <a:pPr marL="0" lvl="0" indent="0" algn="l" rtl="0">
              <a:lnSpc>
                <a:spcPct val="100000"/>
              </a:lnSpc>
              <a:spcBef>
                <a:spcPts val="0"/>
              </a:spcBef>
              <a:spcAft>
                <a:spcPts val="0"/>
              </a:spcAft>
              <a:buSzPts val="990"/>
              <a:buNone/>
            </a:pPr>
            <a:r>
              <a:rPr lang="ja-JP" altLang="en-US" sz="4020" dirty="0"/>
              <a:t>納付書でお支払いの</a:t>
            </a:r>
            <a:r>
              <a:rPr lang="ja-JP" sz="4020" dirty="0"/>
              <a:t>場合</a:t>
            </a:r>
            <a:endParaRPr sz="4020" dirty="0"/>
          </a:p>
        </p:txBody>
      </p:sp>
      <p:sp>
        <p:nvSpPr>
          <p:cNvPr id="145" name="Google Shape;145;p2"/>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8</a:t>
            </a:fld>
            <a:endParaRPr/>
          </a:p>
        </p:txBody>
      </p:sp>
      <p:sp>
        <p:nvSpPr>
          <p:cNvPr id="147" name="Google Shape;147;p2"/>
          <p:cNvSpPr txBox="1"/>
          <p:nvPr/>
        </p:nvSpPr>
        <p:spPr>
          <a:xfrm>
            <a:off x="3041151" y="3890036"/>
            <a:ext cx="5190575" cy="2079300"/>
          </a:xfrm>
          <a:prstGeom prst="rect">
            <a:avLst/>
          </a:prstGeom>
          <a:noFill/>
          <a:ln>
            <a:noFill/>
          </a:ln>
        </p:spPr>
        <p:txBody>
          <a:bodyPr spcFirstLastPara="1" wrap="square" lIns="106650" tIns="106650" rIns="106650" bIns="106650" anchor="t" anchorCtr="0">
            <a:noAutofit/>
          </a:bodyPr>
          <a:lstStyle/>
          <a:p>
            <a:pPr marL="0" marR="0" lvl="0" indent="0" algn="l" rtl="0">
              <a:lnSpc>
                <a:spcPct val="100000"/>
              </a:lnSpc>
              <a:spcBef>
                <a:spcPts val="0"/>
              </a:spcBef>
              <a:spcAft>
                <a:spcPts val="0"/>
              </a:spcAft>
              <a:buClr>
                <a:srgbClr val="007BBB"/>
              </a:buClr>
              <a:buSzPts val="990"/>
              <a:buFont typeface="Meiryo"/>
              <a:buNone/>
            </a:pPr>
            <a:r>
              <a:rPr lang="ja-JP" sz="1200" b="0" i="0" u="none" strike="noStrike" cap="none">
                <a:solidFill>
                  <a:schemeClr val="dk2"/>
                </a:solidFill>
                <a:latin typeface="Meiryo"/>
                <a:ea typeface="Meiryo"/>
                <a:cs typeface="Meiryo"/>
                <a:sym typeface="Meiryo"/>
              </a:rPr>
              <a:t>※</a:t>
            </a:r>
            <a:endParaRPr sz="1200" b="0" i="0" u="none" strike="noStrike" cap="none">
              <a:solidFill>
                <a:schemeClr val="dk2"/>
              </a:solidFill>
              <a:latin typeface="Meiryo"/>
              <a:ea typeface="Meiryo"/>
              <a:cs typeface="Meiryo"/>
              <a:sym typeface="Meiryo"/>
            </a:endParaRPr>
          </a:p>
        </p:txBody>
      </p:sp>
      <p:sp>
        <p:nvSpPr>
          <p:cNvPr id="148" name="Google Shape;148;p2"/>
          <p:cNvSpPr txBox="1"/>
          <p:nvPr/>
        </p:nvSpPr>
        <p:spPr>
          <a:xfrm>
            <a:off x="3287448" y="3890036"/>
            <a:ext cx="4944278" cy="827738"/>
          </a:xfrm>
          <a:prstGeom prst="rect">
            <a:avLst/>
          </a:prstGeom>
          <a:noFill/>
          <a:ln>
            <a:noFill/>
          </a:ln>
        </p:spPr>
        <p:txBody>
          <a:bodyPr spcFirstLastPara="1" wrap="square" lIns="106650" tIns="106650" rIns="106650" bIns="106650" anchor="t" anchorCtr="0">
            <a:noAutofit/>
          </a:bodyPr>
          <a:lstStyle/>
          <a:p>
            <a:pPr marL="0" marR="0" lvl="0" indent="0" algn="l" rtl="0">
              <a:lnSpc>
                <a:spcPct val="100000"/>
              </a:lnSpc>
              <a:spcBef>
                <a:spcPts val="0"/>
              </a:spcBef>
              <a:spcAft>
                <a:spcPts val="0"/>
              </a:spcAft>
              <a:buClr>
                <a:srgbClr val="007BBB"/>
              </a:buClr>
              <a:buSzPts val="990"/>
              <a:buFont typeface="Meiryo"/>
              <a:buNone/>
            </a:pPr>
            <a:r>
              <a:rPr lang="ja-JP" sz="1200" b="0" i="0" u="none" strike="noStrike" cap="none">
                <a:solidFill>
                  <a:schemeClr val="dk2"/>
                </a:solidFill>
                <a:latin typeface="Meiryo"/>
                <a:ea typeface="Meiryo"/>
                <a:cs typeface="Meiryo"/>
                <a:sym typeface="Meiryo"/>
              </a:rPr>
              <a:t>QRコード読み取りアプリの中で、ブラウザアプリには遷移せずQRコード読み取りアプリ内でブラウザを表示する仕組みになっているアプリをご利用の場合には遷移先が分かりづらい場合がございます。</a:t>
            </a:r>
            <a:endParaRPr sz="1200" b="0" i="0" u="none" strike="noStrike" cap="none">
              <a:solidFill>
                <a:schemeClr val="dk2"/>
              </a:solidFill>
              <a:latin typeface="Meiryo"/>
              <a:ea typeface="Meiryo"/>
              <a:cs typeface="Meiryo"/>
              <a:sym typeface="Meiryo"/>
            </a:endParaRPr>
          </a:p>
        </p:txBody>
      </p:sp>
      <p:pic>
        <p:nvPicPr>
          <p:cNvPr id="149" name="Google Shape;149;p2"/>
          <p:cNvPicPr preferRelativeResize="0"/>
          <p:nvPr/>
        </p:nvPicPr>
        <p:blipFill rotWithShape="1">
          <a:blip r:embed="rId3">
            <a:alphaModFix/>
          </a:blip>
          <a:srcRect/>
          <a:stretch/>
        </p:blipFill>
        <p:spPr>
          <a:xfrm rot="1310070">
            <a:off x="7901970" y="3845437"/>
            <a:ext cx="1462607" cy="2722550"/>
          </a:xfrm>
          <a:prstGeom prst="rect">
            <a:avLst/>
          </a:prstGeom>
          <a:noFill/>
          <a:ln>
            <a:noFill/>
          </a:ln>
        </p:spPr>
      </p:pic>
      <p:sp>
        <p:nvSpPr>
          <p:cNvPr id="2" name="Google Shape;146;p2">
            <a:extLst>
              <a:ext uri="{FF2B5EF4-FFF2-40B4-BE49-F238E27FC236}">
                <a16:creationId xmlns:a16="http://schemas.microsoft.com/office/drawing/2014/main" id="{70D7E8BA-BD5B-3BF7-A425-B06E9560A2E9}"/>
              </a:ext>
            </a:extLst>
          </p:cNvPr>
          <p:cNvSpPr txBox="1"/>
          <p:nvPr/>
        </p:nvSpPr>
        <p:spPr>
          <a:xfrm>
            <a:off x="533475" y="516450"/>
            <a:ext cx="2200200" cy="1841400"/>
          </a:xfrm>
          <a:prstGeom prst="rect">
            <a:avLst/>
          </a:prstGeom>
          <a:noFill/>
          <a:ln>
            <a:noFill/>
          </a:ln>
        </p:spPr>
        <p:txBody>
          <a:bodyPr spcFirstLastPara="1" wrap="square" lIns="18000" tIns="180000" rIns="180000" bIns="180000" anchor="t" anchorCtr="0">
            <a:spAutoFit/>
          </a:bodyPr>
          <a:lstStyle/>
          <a:p>
            <a:pPr marL="0" marR="0" lvl="0" indent="0" algn="l" rtl="0">
              <a:lnSpc>
                <a:spcPct val="100000"/>
              </a:lnSpc>
              <a:spcBef>
                <a:spcPts val="0"/>
              </a:spcBef>
              <a:spcAft>
                <a:spcPts val="0"/>
              </a:spcAft>
              <a:buClr>
                <a:srgbClr val="000000"/>
              </a:buClr>
              <a:buSzPts val="9600"/>
              <a:buFont typeface="Arial"/>
              <a:buNone/>
            </a:pPr>
            <a:r>
              <a:rPr lang="ja-JP" sz="9600" b="0" i="0" u="none" strike="noStrike" cap="none" dirty="0">
                <a:solidFill>
                  <a:schemeClr val="lt1"/>
                </a:solidFill>
                <a:latin typeface="Meiryo"/>
                <a:ea typeface="Meiryo"/>
                <a:cs typeface="Meiryo"/>
                <a:sym typeface="Meiryo"/>
              </a:rPr>
              <a:t>0</a:t>
            </a:r>
            <a:r>
              <a:rPr lang="en-US" altLang="ja-JP" sz="9600" b="0" i="0" u="none" strike="noStrike" cap="none" dirty="0">
                <a:solidFill>
                  <a:schemeClr val="lt1"/>
                </a:solidFill>
                <a:latin typeface="Meiryo"/>
                <a:ea typeface="Meiryo"/>
                <a:cs typeface="Meiryo"/>
                <a:sym typeface="Meiryo"/>
              </a:rPr>
              <a:t>2</a:t>
            </a:r>
            <a:endParaRPr sz="9600" b="0" i="0" u="none" strike="noStrike" cap="none" dirty="0">
              <a:solidFill>
                <a:schemeClr val="lt1"/>
              </a:solidFill>
              <a:latin typeface="Meiryo"/>
              <a:ea typeface="Meiryo"/>
              <a:cs typeface="Meiryo"/>
              <a:sym typeface="Meiryo"/>
            </a:endParaRPr>
          </a:p>
        </p:txBody>
      </p:sp>
    </p:spTree>
    <p:extLst>
      <p:ext uri="{BB962C8B-B14F-4D97-AF65-F5344CB8AC3E}">
        <p14:creationId xmlns:p14="http://schemas.microsoft.com/office/powerpoint/2010/main" val="1189478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6" name="Google Shape;156;p5"/>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fontScale="90000"/>
          </a:bodyPr>
          <a:lstStyle/>
          <a:p>
            <a:pPr marL="0" lvl="0" indent="0" algn="l" rtl="0">
              <a:lnSpc>
                <a:spcPct val="100000"/>
              </a:lnSpc>
              <a:spcBef>
                <a:spcPts val="0"/>
              </a:spcBef>
              <a:spcAft>
                <a:spcPts val="0"/>
              </a:spcAft>
              <a:buSzPct val="111111"/>
              <a:buNone/>
            </a:pPr>
            <a:r>
              <a:rPr lang="ja-JP" dirty="0"/>
              <a:t>01.電子申請システム(LoGoフォーム)へアクセス</a:t>
            </a:r>
            <a:endParaRPr dirty="0"/>
          </a:p>
        </p:txBody>
      </p:sp>
      <p:sp>
        <p:nvSpPr>
          <p:cNvPr id="157" name="Google Shape;157;p5"/>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9</a:t>
            </a:fld>
            <a:endParaRPr/>
          </a:p>
        </p:txBody>
      </p:sp>
      <p:sp>
        <p:nvSpPr>
          <p:cNvPr id="158" name="Google Shape;158;p5"/>
          <p:cNvSpPr/>
          <p:nvPr/>
        </p:nvSpPr>
        <p:spPr>
          <a:xfrm>
            <a:off x="206190" y="1144984"/>
            <a:ext cx="4446142" cy="5509204"/>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None/>
            </a:pPr>
            <a:endParaRPr dirty="0"/>
          </a:p>
        </p:txBody>
      </p:sp>
      <p:sp>
        <p:nvSpPr>
          <p:cNvPr id="159" name="Google Shape;159;p5"/>
          <p:cNvSpPr/>
          <p:nvPr/>
        </p:nvSpPr>
        <p:spPr>
          <a:xfrm>
            <a:off x="1400096" y="1285969"/>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dirty="0">
                <a:solidFill>
                  <a:srgbClr val="007BBB"/>
                </a:solidFill>
                <a:latin typeface="Meiryo"/>
                <a:ea typeface="Meiryo"/>
                <a:cs typeface="Meiryo"/>
                <a:sym typeface="Meiryo"/>
              </a:rPr>
              <a:t>①</a:t>
            </a:r>
            <a:endParaRPr sz="4800" b="1" i="0" u="none" strike="noStrike" cap="none" dirty="0">
              <a:solidFill>
                <a:srgbClr val="007BBB"/>
              </a:solidFill>
              <a:latin typeface="Meiryo"/>
              <a:ea typeface="Meiryo"/>
              <a:cs typeface="Meiryo"/>
              <a:sym typeface="Meiryo"/>
            </a:endParaRPr>
          </a:p>
        </p:txBody>
      </p:sp>
      <p:sp>
        <p:nvSpPr>
          <p:cNvPr id="161" name="Google Shape;161;p5"/>
          <p:cNvSpPr/>
          <p:nvPr/>
        </p:nvSpPr>
        <p:spPr>
          <a:xfrm rot="5400000">
            <a:off x="4705117" y="3797136"/>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 name="グループ化 2">
            <a:extLst>
              <a:ext uri="{FF2B5EF4-FFF2-40B4-BE49-F238E27FC236}">
                <a16:creationId xmlns:a16="http://schemas.microsoft.com/office/drawing/2014/main" id="{A43BA836-42FC-41FB-B176-6AFF1BED6E97}"/>
              </a:ext>
            </a:extLst>
          </p:cNvPr>
          <p:cNvGrpSpPr/>
          <p:nvPr/>
        </p:nvGrpSpPr>
        <p:grpSpPr>
          <a:xfrm>
            <a:off x="5085569" y="1144984"/>
            <a:ext cx="2229634" cy="5509204"/>
            <a:chOff x="3938302" y="1144984"/>
            <a:chExt cx="3191385" cy="5509204"/>
          </a:xfrm>
        </p:grpSpPr>
        <p:grpSp>
          <p:nvGrpSpPr>
            <p:cNvPr id="2" name="グループ化 1">
              <a:extLst>
                <a:ext uri="{FF2B5EF4-FFF2-40B4-BE49-F238E27FC236}">
                  <a16:creationId xmlns:a16="http://schemas.microsoft.com/office/drawing/2014/main" id="{8252876A-FBED-4480-B506-83F570C67EB8}"/>
                </a:ext>
              </a:extLst>
            </p:cNvPr>
            <p:cNvGrpSpPr/>
            <p:nvPr/>
          </p:nvGrpSpPr>
          <p:grpSpPr>
            <a:xfrm>
              <a:off x="3938302" y="1144984"/>
              <a:ext cx="3191385" cy="5509204"/>
              <a:chOff x="3938302" y="1144984"/>
              <a:chExt cx="3191385" cy="5509204"/>
            </a:xfrm>
          </p:grpSpPr>
          <p:sp>
            <p:nvSpPr>
              <p:cNvPr id="155" name="Google Shape;155;p5"/>
              <p:cNvSpPr/>
              <p:nvPr/>
            </p:nvSpPr>
            <p:spPr>
              <a:xfrm>
                <a:off x="3938302" y="1144984"/>
                <a:ext cx="3191385" cy="5509204"/>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lang="en-US"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lang="en-US" sz="1200"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None/>
                </a:pPr>
                <a:r>
                  <a:rPr lang="ja-JP" sz="1200" b="0" i="0" u="none" strike="noStrike" cap="none" dirty="0">
                    <a:solidFill>
                      <a:schemeClr val="dk2"/>
                    </a:solidFill>
                    <a:latin typeface="Meiryo"/>
                    <a:ea typeface="Meiryo"/>
                    <a:cs typeface="Meiryo"/>
                    <a:sym typeface="Meiryo"/>
                  </a:rPr>
                  <a:t>画面下部に移動</a:t>
                </a:r>
                <a:r>
                  <a:rPr lang="ja-JP" altLang="en-US" sz="1200" dirty="0">
                    <a:solidFill>
                      <a:schemeClr val="dk2"/>
                    </a:solidFill>
                    <a:latin typeface="Meiryo"/>
                    <a:ea typeface="Meiryo"/>
                    <a:cs typeface="Meiryo"/>
                    <a:sym typeface="Meiryo"/>
                  </a:rPr>
                  <a:t>し、</a:t>
                </a:r>
                <a:r>
                  <a:rPr lang="ja-JP" altLang="en-US" sz="1200" b="0" i="0" u="none" strike="noStrike" cap="none" dirty="0">
                    <a:solidFill>
                      <a:schemeClr val="dk2"/>
                    </a:solidFill>
                    <a:latin typeface="Meiryo"/>
                    <a:ea typeface="Meiryo"/>
                    <a:cs typeface="Meiryo"/>
                    <a:sym typeface="Meiryo"/>
                  </a:rPr>
                  <a:t>「確認画面へ進む」を押して次へお進みください。</a:t>
                </a:r>
                <a:endParaRPr lang="en-US" altLang="ja-JP" sz="1200" i="0" u="none" strike="noStrike" cap="none" dirty="0">
                  <a:solidFill>
                    <a:srgbClr val="595959"/>
                  </a:solidFill>
                  <a:latin typeface="Meiryo"/>
                  <a:ea typeface="Meiryo"/>
                  <a:cs typeface="Meiryo"/>
                  <a:sym typeface="Meiryo"/>
                </a:endParaRPr>
              </a:p>
              <a:p>
                <a:pPr marL="0" marR="0" lvl="0" indent="0" algn="l" rtl="0">
                  <a:lnSpc>
                    <a:spcPct val="100000"/>
                  </a:lnSpc>
                  <a:spcBef>
                    <a:spcPts val="0"/>
                  </a:spcBef>
                  <a:spcAft>
                    <a:spcPts val="0"/>
                  </a:spcAft>
                  <a:buNone/>
                </a:pPr>
                <a:endParaRPr dirty="0"/>
              </a:p>
            </p:txBody>
          </p:sp>
          <p:sp>
            <p:nvSpPr>
              <p:cNvPr id="160" name="Google Shape;160;p5"/>
              <p:cNvSpPr/>
              <p:nvPr/>
            </p:nvSpPr>
            <p:spPr>
              <a:xfrm>
                <a:off x="4450583" y="1261497"/>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dirty="0">
                    <a:solidFill>
                      <a:srgbClr val="007BBB"/>
                    </a:solidFill>
                    <a:latin typeface="Meiryo"/>
                    <a:ea typeface="Meiryo"/>
                    <a:cs typeface="Meiryo"/>
                    <a:sym typeface="Meiryo"/>
                  </a:rPr>
                  <a:t>②</a:t>
                </a:r>
                <a:endParaRPr sz="4800" b="1" i="0" u="none" strike="noStrike" cap="none" dirty="0">
                  <a:solidFill>
                    <a:srgbClr val="007BBB"/>
                  </a:solidFill>
                  <a:latin typeface="Meiryo"/>
                  <a:ea typeface="Meiryo"/>
                  <a:cs typeface="Meiryo"/>
                  <a:sym typeface="Meiryo"/>
                </a:endParaRPr>
              </a:p>
            </p:txBody>
          </p:sp>
        </p:grpSp>
        <p:sp>
          <p:nvSpPr>
            <p:cNvPr id="165" name="Google Shape;165;p5"/>
            <p:cNvSpPr/>
            <p:nvPr/>
          </p:nvSpPr>
          <p:spPr>
            <a:xfrm>
              <a:off x="5069258" y="4072016"/>
              <a:ext cx="921298" cy="194141"/>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51425" tIns="25700" rIns="51425" bIns="25700" anchor="t" anchorCtr="0">
              <a:noAutofit/>
            </a:bodyPr>
            <a:lstStyle/>
            <a:p>
              <a:pPr marL="0" marR="0" lvl="0" indent="0" algn="l" rtl="0">
                <a:lnSpc>
                  <a:spcPct val="100000"/>
                </a:lnSpc>
                <a:spcBef>
                  <a:spcPts val="0"/>
                </a:spcBef>
                <a:spcAft>
                  <a:spcPts val="0"/>
                </a:spcAft>
                <a:buNone/>
              </a:pPr>
              <a:endParaRPr sz="900" b="0" i="0" u="none" strike="noStrike" cap="none">
                <a:solidFill>
                  <a:srgbClr val="000000"/>
                </a:solidFill>
                <a:latin typeface="Arial"/>
                <a:ea typeface="Arial"/>
                <a:cs typeface="Arial"/>
                <a:sym typeface="Arial"/>
              </a:endParaRPr>
            </a:p>
          </p:txBody>
        </p:sp>
      </p:grpSp>
      <p:grpSp>
        <p:nvGrpSpPr>
          <p:cNvPr id="21" name="グループ化 20">
            <a:extLst>
              <a:ext uri="{FF2B5EF4-FFF2-40B4-BE49-F238E27FC236}">
                <a16:creationId xmlns:a16="http://schemas.microsoft.com/office/drawing/2014/main" id="{1095C370-3D72-4F95-8D97-1B418207F7E6}"/>
              </a:ext>
            </a:extLst>
          </p:cNvPr>
          <p:cNvGrpSpPr/>
          <p:nvPr/>
        </p:nvGrpSpPr>
        <p:grpSpPr>
          <a:xfrm>
            <a:off x="684467" y="5126490"/>
            <a:ext cx="1210965" cy="1094954"/>
            <a:chOff x="2525656" y="3661274"/>
            <a:chExt cx="1312167" cy="1182924"/>
          </a:xfrm>
        </p:grpSpPr>
        <p:pic>
          <p:nvPicPr>
            <p:cNvPr id="22" name="Google Shape;194;g11e997c7467_0_297">
              <a:extLst>
                <a:ext uri="{FF2B5EF4-FFF2-40B4-BE49-F238E27FC236}">
                  <a16:creationId xmlns:a16="http://schemas.microsoft.com/office/drawing/2014/main" id="{EA3961F3-1280-47D2-A20D-8C1EE2AFB268}"/>
                </a:ext>
              </a:extLst>
            </p:cNvPr>
            <p:cNvPicPr preferRelativeResize="0"/>
            <p:nvPr/>
          </p:nvPicPr>
          <p:blipFill rotWithShape="1">
            <a:blip r:embed="rId3">
              <a:alphaModFix/>
            </a:blip>
            <a:srcRect l="12674" t="13132" r="12985" b="12620"/>
            <a:stretch/>
          </p:blipFill>
          <p:spPr>
            <a:xfrm rot="21599931">
              <a:off x="3408385" y="3661274"/>
              <a:ext cx="429438" cy="441271"/>
            </a:xfrm>
            <a:prstGeom prst="rect">
              <a:avLst/>
            </a:prstGeom>
            <a:noFill/>
            <a:ln>
              <a:noFill/>
            </a:ln>
          </p:spPr>
        </p:pic>
        <p:pic>
          <p:nvPicPr>
            <p:cNvPr id="23" name="Google Shape;195;g11e997c7467_0_297">
              <a:extLst>
                <a:ext uri="{FF2B5EF4-FFF2-40B4-BE49-F238E27FC236}">
                  <a16:creationId xmlns:a16="http://schemas.microsoft.com/office/drawing/2014/main" id="{A28A704D-BF47-4A03-A4AC-FF6CF9A996E5}"/>
                </a:ext>
              </a:extLst>
            </p:cNvPr>
            <p:cNvPicPr preferRelativeResize="0"/>
            <p:nvPr/>
          </p:nvPicPr>
          <p:blipFill rotWithShape="1">
            <a:blip r:embed="rId4">
              <a:alphaModFix/>
            </a:blip>
            <a:srcRect/>
            <a:stretch/>
          </p:blipFill>
          <p:spPr>
            <a:xfrm rot="712412">
              <a:off x="2525656" y="3720500"/>
              <a:ext cx="1092154" cy="1123698"/>
            </a:xfrm>
            <a:prstGeom prst="rect">
              <a:avLst/>
            </a:prstGeom>
            <a:noFill/>
            <a:ln>
              <a:noFill/>
            </a:ln>
          </p:spPr>
        </p:pic>
      </p:grpSp>
      <p:pic>
        <p:nvPicPr>
          <p:cNvPr id="5" name="図 4">
            <a:extLst>
              <a:ext uri="{FF2B5EF4-FFF2-40B4-BE49-F238E27FC236}">
                <a16:creationId xmlns:a16="http://schemas.microsoft.com/office/drawing/2014/main" id="{AE909743-0821-7FE4-2A08-E6C79EBD04B1}"/>
              </a:ext>
            </a:extLst>
          </p:cNvPr>
          <p:cNvPicPr>
            <a:picLocks noChangeAspect="1"/>
          </p:cNvPicPr>
          <p:nvPr/>
        </p:nvPicPr>
        <p:blipFill>
          <a:blip r:embed="rId5"/>
          <a:stretch>
            <a:fillRect/>
          </a:stretch>
        </p:blipFill>
        <p:spPr>
          <a:xfrm>
            <a:off x="5368349" y="1913996"/>
            <a:ext cx="1710561" cy="3309407"/>
          </a:xfrm>
          <a:prstGeom prst="rect">
            <a:avLst/>
          </a:prstGeom>
          <a:ln>
            <a:solidFill>
              <a:schemeClr val="dk1"/>
            </a:solidFill>
          </a:ln>
        </p:spPr>
      </p:pic>
      <p:sp>
        <p:nvSpPr>
          <p:cNvPr id="24" name="Google Shape;193;g11e997c7467_0_297">
            <a:extLst>
              <a:ext uri="{FF2B5EF4-FFF2-40B4-BE49-F238E27FC236}">
                <a16:creationId xmlns:a16="http://schemas.microsoft.com/office/drawing/2014/main" id="{4F61C549-092A-4DA0-A22E-4D836710F2F9}"/>
              </a:ext>
            </a:extLst>
          </p:cNvPr>
          <p:cNvSpPr/>
          <p:nvPr/>
        </p:nvSpPr>
        <p:spPr>
          <a:xfrm>
            <a:off x="305956" y="1937908"/>
            <a:ext cx="2088000" cy="3050923"/>
          </a:xfrm>
          <a:prstGeom prst="wedgeRoundRectCallout">
            <a:avLst>
              <a:gd name="adj1" fmla="val 65391"/>
              <a:gd name="adj2" fmla="val 33148"/>
              <a:gd name="adj3" fmla="val 0"/>
            </a:avLst>
          </a:prstGeom>
          <a:solidFill>
            <a:schemeClr val="lt1"/>
          </a:solidFill>
          <a:ln w="19050" cap="flat" cmpd="sng">
            <a:solidFill>
              <a:srgbClr val="E5F6FF"/>
            </a:solidFill>
            <a:prstDash val="solid"/>
            <a:round/>
            <a:headEnd type="none" w="sm" len="sm"/>
            <a:tailEnd type="none" w="sm" len="sm"/>
          </a:ln>
        </p:spPr>
        <p:txBody>
          <a:bodyPr spcFirstLastPara="1" wrap="square" lIns="91425" tIns="91425" rIns="91425" bIns="91425" anchor="t" anchorCtr="0">
            <a:noAutofit/>
          </a:bodyPr>
          <a:lstStyle/>
          <a:p>
            <a:pPr lvl="0">
              <a:buClr>
                <a:schemeClr val="dk1"/>
              </a:buClr>
              <a:buSzPts val="1200"/>
            </a:pPr>
            <a:r>
              <a:rPr lang="en-US" altLang="ja-JP" sz="1200" b="1" dirty="0">
                <a:solidFill>
                  <a:srgbClr val="595959"/>
                </a:solidFill>
                <a:latin typeface="メイリオ" panose="020B0604030504040204" pitchFamily="50" charset="-128"/>
                <a:ea typeface="メイリオ" panose="020B0604030504040204" pitchFamily="50" charset="-128"/>
              </a:rPr>
              <a:t>QR</a:t>
            </a:r>
            <a:r>
              <a:rPr lang="ja-JP" altLang="en-US" sz="1200" b="1" dirty="0">
                <a:solidFill>
                  <a:srgbClr val="595959"/>
                </a:solidFill>
                <a:latin typeface="メイリオ" panose="020B0604030504040204" pitchFamily="50" charset="-128"/>
                <a:ea typeface="メイリオ" panose="020B0604030504040204" pitchFamily="50" charset="-128"/>
              </a:rPr>
              <a:t>コードを読み取ってフォームへアクセスする場合の注意事項</a:t>
            </a:r>
            <a:endParaRPr lang="en-US" altLang="ja-JP" sz="1200" b="1" dirty="0">
              <a:solidFill>
                <a:srgbClr val="595959"/>
              </a:solidFill>
              <a:latin typeface="メイリオ" panose="020B0604030504040204" pitchFamily="50" charset="-128"/>
              <a:ea typeface="メイリオ" panose="020B0604030504040204" pitchFamily="50" charset="-128"/>
            </a:endParaRPr>
          </a:p>
          <a:p>
            <a:pPr lvl="0">
              <a:buClr>
                <a:schemeClr val="dk1"/>
              </a:buClr>
              <a:buSzPts val="1200"/>
            </a:pPr>
            <a:br>
              <a:rPr lang="ja-JP" sz="1200" b="0" i="0" u="none" strike="noStrike" cap="none" dirty="0">
                <a:solidFill>
                  <a:schemeClr val="dk2"/>
                </a:solidFill>
                <a:latin typeface="メイリオ" panose="020B0604030504040204" pitchFamily="50" charset="-128"/>
                <a:ea typeface="メイリオ" panose="020B0604030504040204" pitchFamily="50" charset="-128"/>
                <a:cs typeface="Meiryo"/>
                <a:sym typeface="Meiryo"/>
              </a:rPr>
            </a:br>
            <a:r>
              <a:rPr lang="en-US" altLang="ja-JP" sz="1200" dirty="0">
                <a:solidFill>
                  <a:srgbClr val="595959"/>
                </a:solidFill>
                <a:latin typeface="メイリオ" panose="020B0604030504040204" pitchFamily="50" charset="-128"/>
                <a:ea typeface="メイリオ" panose="020B0604030504040204" pitchFamily="50" charset="-128"/>
              </a:rPr>
              <a:t>QR</a:t>
            </a:r>
            <a:r>
              <a:rPr lang="ja-JP" altLang="en-US" sz="1200" dirty="0">
                <a:solidFill>
                  <a:srgbClr val="595959"/>
                </a:solidFill>
                <a:latin typeface="メイリオ" panose="020B0604030504040204" pitchFamily="50" charset="-128"/>
                <a:ea typeface="メイリオ" panose="020B0604030504040204" pitchFamily="50" charset="-128"/>
              </a:rPr>
              <a:t>コードを読み取ってフォームにアクセスする場合は、スマートフォンに搭載されている、標準の「カメラ」アプリをご使用ください。 </a:t>
            </a:r>
            <a:endParaRPr lang="en-US" altLang="ja-JP" sz="1200" dirty="0">
              <a:solidFill>
                <a:srgbClr val="595959"/>
              </a:solidFill>
              <a:latin typeface="メイリオ" panose="020B0604030504040204" pitchFamily="50" charset="-128"/>
              <a:ea typeface="メイリオ" panose="020B0604030504040204" pitchFamily="50" charset="-128"/>
            </a:endParaRPr>
          </a:p>
          <a:p>
            <a:pPr lvl="0">
              <a:buClr>
                <a:schemeClr val="dk1"/>
              </a:buClr>
              <a:buSzPts val="1200"/>
            </a:pPr>
            <a:r>
              <a:rPr lang="ja-JP" altLang="en-US" sz="1200" dirty="0">
                <a:solidFill>
                  <a:srgbClr val="595959"/>
                </a:solidFill>
                <a:latin typeface="メイリオ" panose="020B0604030504040204" pitchFamily="50" charset="-128"/>
                <a:ea typeface="メイリオ" panose="020B0604030504040204" pitchFamily="50" charset="-128"/>
              </a:rPr>
              <a:t>それ以外のアプリ（「コードスキャナー」や「</a:t>
            </a:r>
            <a:r>
              <a:rPr lang="en-US" altLang="ja-JP" sz="1200" dirty="0">
                <a:solidFill>
                  <a:srgbClr val="595959"/>
                </a:solidFill>
                <a:latin typeface="メイリオ" panose="020B0604030504040204" pitchFamily="50" charset="-128"/>
                <a:ea typeface="メイリオ" panose="020B0604030504040204" pitchFamily="50" charset="-128"/>
              </a:rPr>
              <a:t>LINE</a:t>
            </a:r>
            <a:r>
              <a:rPr lang="ja-JP" altLang="en-US" sz="1200" dirty="0">
                <a:solidFill>
                  <a:srgbClr val="595959"/>
                </a:solidFill>
                <a:latin typeface="メイリオ" panose="020B0604030504040204" pitchFamily="50" charset="-128"/>
                <a:ea typeface="メイリオ" panose="020B0604030504040204" pitchFamily="50" charset="-128"/>
              </a:rPr>
              <a:t>」など）で読み取った場合、認証が正しく行えないなど、意図しない動作が起こる可能性がありますのでご注意ください。</a:t>
            </a:r>
            <a:endParaRPr sz="1200" b="0" i="0" u="none" strike="noStrike" cap="none" dirty="0">
              <a:solidFill>
                <a:srgbClr val="595959"/>
              </a:solidFill>
              <a:latin typeface="メイリオ" panose="020B0604030504040204" pitchFamily="50" charset="-128"/>
              <a:ea typeface="メイリオ" panose="020B0604030504040204" pitchFamily="50" charset="-128"/>
              <a:cs typeface="Meiryo"/>
              <a:sym typeface="Meiryo"/>
            </a:endParaRPr>
          </a:p>
        </p:txBody>
      </p:sp>
      <p:sp>
        <p:nvSpPr>
          <p:cNvPr id="6" name="四角形: 角を丸くする 5">
            <a:extLst>
              <a:ext uri="{FF2B5EF4-FFF2-40B4-BE49-F238E27FC236}">
                <a16:creationId xmlns:a16="http://schemas.microsoft.com/office/drawing/2014/main" id="{731D6805-74E8-0660-97E3-59A463D7985B}"/>
              </a:ext>
            </a:extLst>
          </p:cNvPr>
          <p:cNvSpPr/>
          <p:nvPr/>
        </p:nvSpPr>
        <p:spPr>
          <a:xfrm>
            <a:off x="5756419" y="3666070"/>
            <a:ext cx="921298" cy="21743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5C9D1448-28BF-015D-6FF0-204FA7952462}"/>
              </a:ext>
            </a:extLst>
          </p:cNvPr>
          <p:cNvPicPr>
            <a:picLocks noChangeAspect="1"/>
          </p:cNvPicPr>
          <p:nvPr/>
        </p:nvPicPr>
        <p:blipFill>
          <a:blip r:embed="rId6"/>
          <a:stretch>
            <a:fillRect/>
          </a:stretch>
        </p:blipFill>
        <p:spPr>
          <a:xfrm>
            <a:off x="2750600" y="2804412"/>
            <a:ext cx="1690051" cy="3318464"/>
          </a:xfrm>
          <a:prstGeom prst="rect">
            <a:avLst/>
          </a:prstGeom>
          <a:ln>
            <a:solidFill>
              <a:schemeClr val="tx1"/>
            </a:solidFill>
          </a:ln>
        </p:spPr>
      </p:pic>
      <p:grpSp>
        <p:nvGrpSpPr>
          <p:cNvPr id="4" name="グループ化 3">
            <a:extLst>
              <a:ext uri="{FF2B5EF4-FFF2-40B4-BE49-F238E27FC236}">
                <a16:creationId xmlns:a16="http://schemas.microsoft.com/office/drawing/2014/main" id="{9D9ED660-5B10-F65A-0452-CC4F3C3BB1E2}"/>
              </a:ext>
            </a:extLst>
          </p:cNvPr>
          <p:cNvGrpSpPr/>
          <p:nvPr/>
        </p:nvGrpSpPr>
        <p:grpSpPr>
          <a:xfrm>
            <a:off x="7711604" y="1144984"/>
            <a:ext cx="1824877" cy="5491116"/>
            <a:chOff x="7426585" y="1122950"/>
            <a:chExt cx="2090888" cy="5094600"/>
          </a:xfrm>
        </p:grpSpPr>
        <p:sp>
          <p:nvSpPr>
            <p:cNvPr id="7" name="Google Shape;475;g11b142a7014_0_294">
              <a:extLst>
                <a:ext uri="{FF2B5EF4-FFF2-40B4-BE49-F238E27FC236}">
                  <a16:creationId xmlns:a16="http://schemas.microsoft.com/office/drawing/2014/main" id="{8705FAFE-E550-0964-41E7-9608FCFC8599}"/>
                </a:ext>
              </a:extLst>
            </p:cNvPr>
            <p:cNvSpPr/>
            <p:nvPr/>
          </p:nvSpPr>
          <p:spPr>
            <a:xfrm>
              <a:off x="7429473" y="1122950"/>
              <a:ext cx="2088000" cy="5094600"/>
            </a:xfrm>
            <a:prstGeom prst="roundRect">
              <a:avLst>
                <a:gd name="adj" fmla="val 6635"/>
              </a:avLst>
            </a:prstGeom>
            <a:solidFill>
              <a:srgbClr val="E5F6FF"/>
            </a:solidFill>
            <a:ln>
              <a:noFill/>
            </a:ln>
          </p:spPr>
          <p:txBody>
            <a:bodyPr spcFirstLastPara="1" wrap="square" lIns="144000" tIns="3960000" rIns="144000" bIns="0" anchor="t" anchorCtr="0">
              <a:noAutofit/>
            </a:bodyPr>
            <a:lstStyle/>
            <a:p>
              <a:pPr lvl="0">
                <a:buSzPts val="1200"/>
              </a:pPr>
              <a:endParaRPr lang="en-US" altLang="ja-JP" sz="1200" dirty="0">
                <a:solidFill>
                  <a:schemeClr val="dk2"/>
                </a:solidFill>
                <a:latin typeface="Meiryo"/>
                <a:ea typeface="Meiryo"/>
                <a:cs typeface="Meiryo"/>
                <a:sym typeface="Meiryo"/>
              </a:endParaRPr>
            </a:p>
            <a:p>
              <a:pPr lvl="0">
                <a:buSzPts val="1200"/>
              </a:pPr>
              <a:endParaRPr lang="en-US" altLang="ja-JP" sz="1200" dirty="0">
                <a:solidFill>
                  <a:schemeClr val="dk2"/>
                </a:solidFill>
                <a:latin typeface="Meiryo"/>
                <a:ea typeface="Meiryo"/>
                <a:cs typeface="Meiryo"/>
                <a:sym typeface="Meiryo"/>
              </a:endParaRPr>
            </a:p>
            <a:p>
              <a:pPr lvl="0">
                <a:buSzPts val="1200"/>
              </a:pPr>
              <a:r>
                <a:rPr lang="ja-JP" altLang="en-US" sz="1200" dirty="0">
                  <a:solidFill>
                    <a:schemeClr val="dk2"/>
                  </a:solidFill>
                  <a:latin typeface="Meiryo"/>
                  <a:ea typeface="Meiryo"/>
                  <a:cs typeface="Meiryo"/>
                  <a:sym typeface="Meiryo"/>
                </a:rPr>
                <a:t>「送信完了」と表示されていることを確認します。手順は以上で終了です。</a:t>
              </a:r>
            </a:p>
          </p:txBody>
        </p:sp>
        <p:sp>
          <p:nvSpPr>
            <p:cNvPr id="9" name="Google Shape;476;g11b142a7014_0_294">
              <a:extLst>
                <a:ext uri="{FF2B5EF4-FFF2-40B4-BE49-F238E27FC236}">
                  <a16:creationId xmlns:a16="http://schemas.microsoft.com/office/drawing/2014/main" id="{37608EA3-C24E-77BB-2A8A-8DAEFA540106}"/>
                </a:ext>
              </a:extLst>
            </p:cNvPr>
            <p:cNvSpPr/>
            <p:nvPr/>
          </p:nvSpPr>
          <p:spPr>
            <a:xfrm>
              <a:off x="7426585" y="118588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③</a:t>
              </a:r>
              <a:endParaRPr sz="4800" b="1" i="0" u="none" strike="noStrike" cap="none" dirty="0">
                <a:solidFill>
                  <a:srgbClr val="007BBB"/>
                </a:solidFill>
                <a:latin typeface="Meiryo"/>
                <a:ea typeface="Meiryo"/>
                <a:cs typeface="Meiryo"/>
                <a:sym typeface="Meiryo"/>
              </a:endParaRPr>
            </a:p>
          </p:txBody>
        </p:sp>
      </p:grpSp>
      <p:grpSp>
        <p:nvGrpSpPr>
          <p:cNvPr id="10" name="グループ化 9">
            <a:extLst>
              <a:ext uri="{FF2B5EF4-FFF2-40B4-BE49-F238E27FC236}">
                <a16:creationId xmlns:a16="http://schemas.microsoft.com/office/drawing/2014/main" id="{EF97B822-1B1E-C665-5010-C7D88CE7BF5B}"/>
              </a:ext>
            </a:extLst>
          </p:cNvPr>
          <p:cNvGrpSpPr/>
          <p:nvPr/>
        </p:nvGrpSpPr>
        <p:grpSpPr>
          <a:xfrm>
            <a:off x="7945106" y="1906331"/>
            <a:ext cx="1370100" cy="2988099"/>
            <a:chOff x="8564700" y="2149908"/>
            <a:chExt cx="1370100" cy="2880000"/>
          </a:xfrm>
        </p:grpSpPr>
        <p:grpSp>
          <p:nvGrpSpPr>
            <p:cNvPr id="11" name="グループ化 10">
              <a:extLst>
                <a:ext uri="{FF2B5EF4-FFF2-40B4-BE49-F238E27FC236}">
                  <a16:creationId xmlns:a16="http://schemas.microsoft.com/office/drawing/2014/main" id="{0B3BDB9E-4947-F386-F534-EA5F9797D245}"/>
                </a:ext>
              </a:extLst>
            </p:cNvPr>
            <p:cNvGrpSpPr/>
            <p:nvPr/>
          </p:nvGrpSpPr>
          <p:grpSpPr>
            <a:xfrm>
              <a:off x="8564700" y="2149908"/>
              <a:ext cx="1370100" cy="2880000"/>
              <a:chOff x="8564700" y="2149908"/>
              <a:chExt cx="1370100" cy="2880000"/>
            </a:xfrm>
          </p:grpSpPr>
          <p:pic>
            <p:nvPicPr>
              <p:cNvPr id="13" name="Google Shape;518;p10">
                <a:extLst>
                  <a:ext uri="{FF2B5EF4-FFF2-40B4-BE49-F238E27FC236}">
                    <a16:creationId xmlns:a16="http://schemas.microsoft.com/office/drawing/2014/main" id="{9D15B815-6E7E-110B-E305-EF7FE88A6402}"/>
                  </a:ext>
                </a:extLst>
              </p:cNvPr>
              <p:cNvPicPr preferRelativeResize="0"/>
              <p:nvPr/>
            </p:nvPicPr>
            <p:blipFill rotWithShape="1">
              <a:blip r:embed="rId7">
                <a:alphaModFix/>
              </a:blip>
              <a:srcRect t="416" r="1458" b="426"/>
              <a:stretch/>
            </p:blipFill>
            <p:spPr>
              <a:xfrm>
                <a:off x="8564700" y="2149908"/>
                <a:ext cx="1370100" cy="2880000"/>
              </a:xfrm>
              <a:prstGeom prst="roundRect">
                <a:avLst>
                  <a:gd name="adj" fmla="val 14045"/>
                </a:avLst>
              </a:prstGeom>
              <a:noFill/>
              <a:ln>
                <a:noFill/>
              </a:ln>
            </p:spPr>
          </p:pic>
          <p:pic>
            <p:nvPicPr>
              <p:cNvPr id="14" name="図 13">
                <a:extLst>
                  <a:ext uri="{FF2B5EF4-FFF2-40B4-BE49-F238E27FC236}">
                    <a16:creationId xmlns:a16="http://schemas.microsoft.com/office/drawing/2014/main" id="{642155D3-3FCA-D0BB-E623-8AD95561C454}"/>
                  </a:ext>
                </a:extLst>
              </p:cNvPr>
              <p:cNvPicPr>
                <a:picLocks noChangeAspect="1"/>
              </p:cNvPicPr>
              <p:nvPr/>
            </p:nvPicPr>
            <p:blipFill rotWithShape="1">
              <a:blip r:embed="rId8"/>
              <a:srcRect t="1416" b="8627"/>
              <a:stretch/>
            </p:blipFill>
            <p:spPr>
              <a:xfrm>
                <a:off x="8624932" y="2349577"/>
                <a:ext cx="1252309" cy="1969660"/>
              </a:xfrm>
              <a:prstGeom prst="rect">
                <a:avLst/>
              </a:prstGeom>
            </p:spPr>
          </p:pic>
        </p:grpSp>
        <p:sp>
          <p:nvSpPr>
            <p:cNvPr id="12" name="Google Shape;519;p10">
              <a:extLst>
                <a:ext uri="{FF2B5EF4-FFF2-40B4-BE49-F238E27FC236}">
                  <a16:creationId xmlns:a16="http://schemas.microsoft.com/office/drawing/2014/main" id="{197BEC83-8D10-EC65-CDAF-4F01D3A77B5E}"/>
                </a:ext>
              </a:extLst>
            </p:cNvPr>
            <p:cNvSpPr/>
            <p:nvPr/>
          </p:nvSpPr>
          <p:spPr>
            <a:xfrm>
              <a:off x="8624932" y="3072703"/>
              <a:ext cx="350100" cy="2178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 name="Google Shape;161;p5">
            <a:extLst>
              <a:ext uri="{FF2B5EF4-FFF2-40B4-BE49-F238E27FC236}">
                <a16:creationId xmlns:a16="http://schemas.microsoft.com/office/drawing/2014/main" id="{4E305A72-2330-A63E-EE4C-357338D7D1AE}"/>
              </a:ext>
            </a:extLst>
          </p:cNvPr>
          <p:cNvSpPr/>
          <p:nvPr/>
        </p:nvSpPr>
        <p:spPr>
          <a:xfrm rot="5400000">
            <a:off x="7369713" y="3805157"/>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21810916"/>
      </p:ext>
    </p:extLst>
  </p:cSld>
  <p:clrMapOvr>
    <a:masterClrMapping/>
  </p:clrMapOvr>
</p:sld>
</file>

<file path=ppt/theme/theme1.xml><?xml version="1.0" encoding="utf-8"?>
<a:theme xmlns:a="http://schemas.openxmlformats.org/drawingml/2006/main" name="ブルー">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976</Words>
  <Application>Microsoft Office PowerPoint</Application>
  <PresentationFormat>A4 210 x 297 mm</PresentationFormat>
  <Paragraphs>126</Paragraphs>
  <Slides>10</Slides>
  <Notes>9</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10</vt:i4>
      </vt:variant>
    </vt:vector>
  </HeadingPairs>
  <TitlesOfParts>
    <vt:vector size="17" baseType="lpstr">
      <vt:lpstr>HGP創英角ｺﾞｼｯｸUB</vt:lpstr>
      <vt:lpstr>Meiryo UI</vt:lpstr>
      <vt:lpstr>Meiryo</vt:lpstr>
      <vt:lpstr>Meiryo</vt:lpstr>
      <vt:lpstr>Arial</vt:lpstr>
      <vt:lpstr>Calibri</vt:lpstr>
      <vt:lpstr>ブルー</vt:lpstr>
      <vt:lpstr>大牟田市動物園サポーター オンライン申請操作手順</vt:lpstr>
      <vt:lpstr>クレジットカード PayPayでお支払いの場合</vt:lpstr>
      <vt:lpstr>システムご利用の流れ</vt:lpstr>
      <vt:lpstr>01.電子申請システム(LoGoフォーム)へアクセス</vt:lpstr>
      <vt:lpstr>02. 支払い方法を選んで送信 　 クレジットカードにて支払い</vt:lpstr>
      <vt:lpstr>02. 支払い方法を選んで送信 　  PayPayにて支払い</vt:lpstr>
      <vt:lpstr>03. 支払い方法を選んで送信 　  PayPayにて支払い</vt:lpstr>
      <vt:lpstr>納付書でお支払いの場合</vt:lpstr>
      <vt:lpstr>01.電子申請システム(LoGoフォーム)へアクセス</vt:lpstr>
      <vt:lpstr>02.納付書にてお支払い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
  <cp:lastModifiedBy/>
  <cp:revision>1</cp:revision>
  <dcterms:created xsi:type="dcterms:W3CDTF">2024-05-30T01:47:21Z</dcterms:created>
  <dcterms:modified xsi:type="dcterms:W3CDTF">2025-06-05T08:02:38Z</dcterms:modified>
</cp:coreProperties>
</file>